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2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74" r:id="rId5"/>
    <p:sldMasterId id="2147483676" r:id="rId6"/>
    <p:sldMasterId id="2147483678" r:id="rId7"/>
  </p:sldMasterIdLst>
  <p:notesMasterIdLst>
    <p:notesMasterId r:id="rId9"/>
  </p:notesMasterIdLst>
  <p:sldIdLst>
    <p:sldId id="257" r:id="rId8"/>
    <p:sldId id="258" r:id="rId10"/>
    <p:sldId id="259" r:id="rId11"/>
    <p:sldId id="293" r:id="rId12"/>
    <p:sldId id="260" r:id="rId13"/>
    <p:sldId id="287" r:id="rId14"/>
    <p:sldId id="261" r:id="rId15"/>
    <p:sldId id="262" r:id="rId16"/>
    <p:sldId id="263" r:id="rId17"/>
    <p:sldId id="265" r:id="rId18"/>
    <p:sldId id="288" r:id="rId19"/>
    <p:sldId id="289" r:id="rId20"/>
    <p:sldId id="290" r:id="rId21"/>
    <p:sldId id="294" r:id="rId22"/>
    <p:sldId id="295" r:id="rId23"/>
    <p:sldId id="296" r:id="rId24"/>
    <p:sldId id="297" r:id="rId25"/>
    <p:sldId id="298" r:id="rId26"/>
    <p:sldId id="299" r:id="rId27"/>
    <p:sldId id="300" r:id="rId28"/>
    <p:sldId id="301" r:id="rId29"/>
    <p:sldId id="302" r:id="rId30"/>
    <p:sldId id="291" r:id="rId31"/>
    <p:sldId id="303" r:id="rId32"/>
    <p:sldId id="304" r:id="rId33"/>
    <p:sldId id="305" r:id="rId34"/>
    <p:sldId id="306" r:id="rId35"/>
    <p:sldId id="307" r:id="rId36"/>
    <p:sldId id="308" r:id="rId37"/>
    <p:sldId id="309" r:id="rId38"/>
    <p:sldId id="264" r:id="rId39"/>
    <p:sldId id="310" r:id="rId40"/>
    <p:sldId id="311" r:id="rId41"/>
    <p:sldId id="313" r:id="rId42"/>
    <p:sldId id="314" r:id="rId43"/>
    <p:sldId id="315" r:id="rId44"/>
    <p:sldId id="316" r:id="rId45"/>
    <p:sldId id="266" r:id="rId46"/>
    <p:sldId id="267" r:id="rId47"/>
    <p:sldId id="268" r:id="rId48"/>
    <p:sldId id="269" r:id="rId49"/>
    <p:sldId id="282" r:id="rId50"/>
    <p:sldId id="283" r:id="rId51"/>
    <p:sldId id="284" r:id="rId52"/>
    <p:sldId id="285" r:id="rId53"/>
    <p:sldId id="286"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270" r:id="rId77"/>
    <p:sldId id="271" r:id="rId78"/>
    <p:sldId id="272" r:id="rId79"/>
    <p:sldId id="317" r:id="rId80"/>
    <p:sldId id="318" r:id="rId81"/>
    <p:sldId id="319" r:id="rId82"/>
    <p:sldId id="320" r:id="rId83"/>
    <p:sldId id="321" r:id="rId84"/>
    <p:sldId id="322" r:id="rId85"/>
    <p:sldId id="273" r:id="rId86"/>
    <p:sldId id="274" r:id="rId87"/>
    <p:sldId id="275" r:id="rId88"/>
    <p:sldId id="276" r:id="rId89"/>
    <p:sldId id="277" r:id="rId90"/>
    <p:sldId id="278" r:id="rId91"/>
    <p:sldId id="279" r:id="rId92"/>
    <p:sldId id="280" r:id="rId93"/>
    <p:sldId id="281"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8" Type="http://schemas.openxmlformats.org/officeDocument/2006/relationships/commentAuthors" Target="commentAuthors.xml"/><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notesMaster" Target="notesMasters/notesMaster1.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5.png"/><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image" Target="../media/image4.png"/><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3.png"/><Relationship Id="rId2" Type="http://schemas.openxmlformats.org/officeDocument/2006/relationships/tags" Target="../tags/tag15.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27.xml"/><Relationship Id="rId7" Type="http://schemas.openxmlformats.org/officeDocument/2006/relationships/image" Target="../media/image8.png"/><Relationship Id="rId6" Type="http://schemas.openxmlformats.org/officeDocument/2006/relationships/tags" Target="../tags/tag26.xml"/><Relationship Id="rId5" Type="http://schemas.microsoft.com/office/2007/relationships/hdphoto" Target="../media/image7.wdp"/><Relationship Id="rId4" Type="http://schemas.openxmlformats.org/officeDocument/2006/relationships/image" Target="../media/image6.png"/><Relationship Id="rId3" Type="http://schemas.openxmlformats.org/officeDocument/2006/relationships/tags" Target="../tags/tag25.xml"/><Relationship Id="rId2" Type="http://schemas.openxmlformats.org/officeDocument/2006/relationships/tags" Target="../tags/tag24.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image" Target="../media/image2.png"/><Relationship Id="rId5" Type="http://schemas.openxmlformats.org/officeDocument/2006/relationships/tags" Target="../tags/tag64.xml"/><Relationship Id="rId4" Type="http://schemas.openxmlformats.org/officeDocument/2006/relationships/image" Target="../media/image1.png"/><Relationship Id="rId3" Type="http://schemas.openxmlformats.org/officeDocument/2006/relationships/tags" Target="../tags/tag63.xml"/><Relationship Id="rId2" Type="http://schemas.openxmlformats.org/officeDocument/2006/relationships/tags" Target="../tags/tag62.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12192000"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p:cNvPicPr>
            <a:picLocks noChangeAspect="1"/>
          </p:cNvPicPr>
          <p:nvPr userDrawn="1">
            <p:custDataLst>
              <p:tags r:id="rId3"/>
            </p:custDataLst>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22173" y="0"/>
            <a:ext cx="12169827" cy="6858000"/>
          </a:xfrm>
          <a:prstGeom prst="rect">
            <a:avLst/>
          </a:prstGeom>
        </p:spPr>
      </p:pic>
      <p:pic>
        <p:nvPicPr>
          <p:cNvPr id="10" name="图片 9" descr="58585"/>
          <p:cNvPicPr>
            <a:picLocks noChangeAspect="1"/>
          </p:cNvPicPr>
          <p:nvPr>
            <p:custDataLst>
              <p:tags r:id="rId5"/>
            </p:custDataLst>
          </p:nvPr>
        </p:nvPicPr>
        <p:blipFill>
          <a:blip r:embed="rId6"/>
          <a:stretch>
            <a:fillRect/>
          </a:stretch>
        </p:blipFill>
        <p:spPr>
          <a:xfrm>
            <a:off x="9965055" y="606425"/>
            <a:ext cx="1087755" cy="656590"/>
          </a:xfrm>
          <a:prstGeom prst="rect">
            <a:avLst/>
          </a:prstGeom>
        </p:spPr>
      </p:pic>
      <p:sp>
        <p:nvSpPr>
          <p:cNvPr id="9" name="署名"/>
          <p:cNvSpPr>
            <a:spLocks noGrp="1"/>
          </p:cNvSpPr>
          <p:nvPr>
            <p:ph type="body" idx="3" hasCustomPrompt="1"/>
            <p:custDataLst>
              <p:tags r:id="rId7"/>
            </p:custDataLst>
          </p:nvPr>
        </p:nvSpPr>
        <p:spPr>
          <a:xfrm>
            <a:off x="8994711" y="4309110"/>
            <a:ext cx="2158430" cy="511706"/>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1400" b="0" i="0" u="none" strike="noStrike" kern="1200" cap="none" spc="0" normalizeH="0" baseline="0" noProof="1" dirty="0">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8" name="副标题"/>
          <p:cNvSpPr txBox="1">
            <a:spLocks noGrp="1"/>
          </p:cNvSpPr>
          <p:nvPr>
            <p:ph type="body" idx="2" hasCustomPrompt="1"/>
            <p:custDataLst>
              <p:tags r:id="rId8"/>
            </p:custDataLst>
          </p:nvPr>
        </p:nvSpPr>
        <p:spPr>
          <a:xfrm>
            <a:off x="5984875" y="3815715"/>
            <a:ext cx="5229860" cy="429260"/>
          </a:xfrm>
          <a:prstGeom prst="rect">
            <a:avLst/>
          </a:prstGeom>
          <a:noFill/>
        </p:spPr>
        <p:txBody>
          <a:bodyPr wrap="square" lIns="0" tIns="0" rIns="71755" bIns="0" rtlCol="0" anchor="t" anchorCtr="0">
            <a:normAutofit/>
          </a:bodyPr>
          <a:lstStyle>
            <a:lvl1pPr marL="0" marR="0" lvl="0" algn="r" defTabSz="914400" rtl="0" eaLnBrk="1" fontAlgn="auto" latinLnBrk="0" hangingPunct="1">
              <a:lnSpc>
                <a:spcPct val="100000"/>
              </a:lnSpc>
              <a:buClrTx/>
              <a:buSzTx/>
              <a:buFontTx/>
              <a:buNone/>
              <a:defRPr kumimoji="0" sz="1400" b="0" i="0" u="none" strike="noStrike" kern="1200" cap="none" spc="0" normalizeH="0" baseline="0" noProof="1" dirty="0" err="1">
                <a:solidFill>
                  <a:schemeClr val="accent1">
                    <a:lumMod val="75000"/>
                  </a:schemeClr>
                </a:solidFill>
                <a:latin typeface="+mj-lt"/>
                <a:sym typeface="+mn-ea"/>
              </a:defRPr>
            </a:lvl1pPr>
          </a:lstStyle>
          <a:p>
            <a:pPr lvl="0" algn="r">
              <a:buClrTx/>
              <a:buSzTx/>
              <a:buFontTx/>
            </a:pPr>
            <a:r>
              <a:rPr dirty="0">
                <a:latin typeface="+mj-lt"/>
                <a:sym typeface="+mn-ea"/>
              </a:rPr>
              <a:t>Click to add text</a:t>
            </a:r>
            <a:endParaRPr dirty="0">
              <a:sym typeface="+mn-ea"/>
            </a:endParaRPr>
          </a:p>
        </p:txBody>
      </p:sp>
      <p:sp>
        <p:nvSpPr>
          <p:cNvPr id="7" name="标题" descr="7b0a20202020227461726765744d6f64756c65223a202270726f636573734f6e6c696e65466f6e7473220a7d0a"/>
          <p:cNvSpPr txBox="1">
            <a:spLocks noGrp="1"/>
          </p:cNvSpPr>
          <p:nvPr>
            <p:ph type="title" idx="1" hasCustomPrompt="1"/>
            <p:custDataLst>
              <p:tags r:id="rId9"/>
            </p:custDataLst>
          </p:nvPr>
        </p:nvSpPr>
        <p:spPr>
          <a:xfrm>
            <a:off x="4284980" y="984885"/>
            <a:ext cx="6929755" cy="2830830"/>
          </a:xfrm>
          <a:prstGeom prst="rect">
            <a:avLst/>
          </a:prstGeom>
          <a:noFill/>
        </p:spPr>
        <p:txBody>
          <a:bodyPr wrap="square" lIns="0" tIns="0" rIns="0" bIns="0" rtlCol="0" anchor="b" anchorCtr="0">
            <a:normAutofit/>
          </a:bodyPr>
          <a:lstStyle>
            <a:lvl1pPr marL="0" marR="0" lvl="0" algn="r" defTabSz="914400" rtl="0" eaLnBrk="1" fontAlgn="auto" latinLnBrk="0" hangingPunct="1">
              <a:lnSpc>
                <a:spcPct val="100000"/>
              </a:lnSpc>
              <a:buClrTx/>
              <a:buSzTx/>
              <a:buFontTx/>
              <a:buNone/>
              <a:defRPr kumimoji="0" lang="en-US" sz="54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lang="en-US" dirty="0">
                <a:latin typeface="+mj-lt"/>
                <a:sym typeface="+mn-ea"/>
              </a:rPr>
              <a:t>Click to add title</a:t>
            </a:r>
            <a:endParaRPr lang="en-US" dirty="0">
              <a:sym typeface="+mn-ea"/>
            </a:endParaRPr>
          </a:p>
        </p:txBody>
      </p:sp>
      <p:sp>
        <p:nvSpPr>
          <p:cNvPr id="4" name="日期占位符 3"/>
          <p:cNvSpPr>
            <a:spLocks noGrp="1"/>
          </p:cNvSpPr>
          <p:nvPr>
            <p:ph type="dt" sz="half" idx="10"/>
            <p:custDataLst>
              <p:tags r:id="rId10"/>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1"/>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2"/>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wrap="square">
            <a:normAutofit/>
          </a:bodyPr>
          <a:lstStyle>
            <a:lvl1pPr>
              <a:defRPr baseline="0">
                <a:latin typeface="+mj-lt"/>
              </a:defRPr>
            </a:lvl1pPr>
          </a:lstStyle>
          <a:p>
            <a:r>
              <a:rPr lang="en-US" dirty="0">
                <a:latin typeface="+mj-lt"/>
              </a:rPr>
              <a:t>Click to add title</a:t>
            </a:r>
            <a:endParaRPr lang="en-US" dirty="0"/>
          </a:p>
        </p:txBody>
      </p:sp>
      <p:sp>
        <p:nvSpPr>
          <p:cNvPr id="3" name="内容占位符 2"/>
          <p:cNvSpPr>
            <a:spLocks noGrp="1"/>
          </p:cNvSpPr>
          <p:nvPr>
            <p:ph idx="1" hasCustomPrompt="1"/>
            <p:custDataLst>
              <p:tags r:id="rId6"/>
            </p:custDataLst>
          </p:nvPr>
        </p:nvSpPr>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3" name="图片 12"/>
          <p:cNvPicPr>
            <a:picLocks noChangeAspect="1"/>
          </p:cNvPicPr>
          <p:nvPr userDrawn="1">
            <p:custDataLst>
              <p:tags r:id="rId2"/>
            </p:custDataLst>
          </p:nvPr>
        </p:nvPicPr>
        <p:blipFill>
          <a:blip r:embed="rId3">
            <a:duotone>
              <a:prstClr val="black"/>
              <a:schemeClr val="bg2">
                <a:tint val="45000"/>
                <a:satMod val="400000"/>
              </a:schemeClr>
            </a:duotone>
            <a:extLst>
              <a:ext uri="{28A0092B-C50C-407E-A947-70E740481C1C}">
                <a14:useLocalDpi xmlns:a14="http://schemas.microsoft.com/office/drawing/2010/main" val="0"/>
              </a:ext>
            </a:extLst>
          </a:blip>
          <a:srcRect t="735"/>
          <a:stretch>
            <a:fillRect/>
          </a:stretch>
        </p:blipFill>
        <p:spPr>
          <a:xfrm>
            <a:off x="1"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14" name="矩形 13"/>
          <p:cNvSpPr/>
          <p:nvPr userDrawn="1">
            <p:custDataLst>
              <p:tags r:id="rId4"/>
            </p:custDataLst>
          </p:nvPr>
        </p:nvSpPr>
        <p:spPr>
          <a:xfrm>
            <a:off x="0" y="0"/>
            <a:ext cx="12192000"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图片 35" descr="363"/>
          <p:cNvPicPr>
            <a:picLocks noChangeAspect="1"/>
          </p:cNvPicPr>
          <p:nvPr>
            <p:custDataLst>
              <p:tags r:id="rId5"/>
            </p:custDataLst>
          </p:nvPr>
        </p:nvPicPr>
        <p:blipFill>
          <a:blip r:embed="rId6"/>
          <a:stretch>
            <a:fillRect/>
          </a:stretch>
        </p:blipFill>
        <p:spPr>
          <a:xfrm>
            <a:off x="10876915" y="1054100"/>
            <a:ext cx="642620" cy="335915"/>
          </a:xfrm>
          <a:prstGeom prst="rect">
            <a:avLst/>
          </a:prstGeom>
        </p:spPr>
      </p:pic>
      <p:pic>
        <p:nvPicPr>
          <p:cNvPr id="37" name="图片 36" descr="363"/>
          <p:cNvPicPr>
            <a:picLocks noChangeAspect="1"/>
          </p:cNvPicPr>
          <p:nvPr>
            <p:custDataLst>
              <p:tags r:id="rId7"/>
            </p:custDataLst>
          </p:nvPr>
        </p:nvPicPr>
        <p:blipFill>
          <a:blip r:embed="rId6"/>
          <a:stretch>
            <a:fillRect/>
          </a:stretch>
        </p:blipFill>
        <p:spPr>
          <a:xfrm>
            <a:off x="8190230" y="3277235"/>
            <a:ext cx="448945" cy="234950"/>
          </a:xfrm>
          <a:prstGeom prst="rect">
            <a:avLst/>
          </a:prstGeom>
        </p:spPr>
      </p:pic>
      <p:pic>
        <p:nvPicPr>
          <p:cNvPr id="9" name="图片 8" descr="ggg"/>
          <p:cNvPicPr>
            <a:picLocks noChangeAspect="1"/>
          </p:cNvPicPr>
          <p:nvPr>
            <p:custDataLst>
              <p:tags r:id="rId8"/>
            </p:custDataLst>
          </p:nvPr>
        </p:nvPicPr>
        <p:blipFill>
          <a:blip r:embed="rId9"/>
          <a:stretch>
            <a:fillRect/>
          </a:stretch>
        </p:blipFill>
        <p:spPr>
          <a:xfrm>
            <a:off x="10624185" y="4663440"/>
            <a:ext cx="819150" cy="1224915"/>
          </a:xfrm>
          <a:prstGeom prst="rect">
            <a:avLst/>
          </a:prstGeom>
        </p:spPr>
      </p:pic>
      <p:sp>
        <p:nvSpPr>
          <p:cNvPr id="6" name="标题"/>
          <p:cNvSpPr txBox="1">
            <a:spLocks noGrp="1"/>
          </p:cNvSpPr>
          <p:nvPr>
            <p:ph type="title" idx="1" hasCustomPrompt="1"/>
            <p:custDataLst>
              <p:tags r:id="rId10"/>
            </p:custDataLst>
          </p:nvPr>
        </p:nvSpPr>
        <p:spPr>
          <a:xfrm>
            <a:off x="788669" y="835660"/>
            <a:ext cx="7602039" cy="1198880"/>
          </a:xfrm>
          <a:prstGeom prst="rect">
            <a:avLst/>
          </a:prstGeom>
          <a:noFill/>
        </p:spPr>
        <p:txBody>
          <a:bodyPr wrap="square" lIns="91440" tIns="45720" rIns="91440" bIns="45720" rtlCol="0" anchor="t">
            <a:normAutofit/>
          </a:bodyPr>
          <a:lstStyle>
            <a:lvl1pPr marL="0" marR="0" lvl="0" algn="l" defTabSz="914400" rtl="0" eaLnBrk="1" fontAlgn="auto" latinLnBrk="0" hangingPunct="1">
              <a:lnSpc>
                <a:spcPct val="100000"/>
              </a:lnSpc>
              <a:buClrTx/>
              <a:buSzTx/>
              <a:buFontTx/>
              <a:buNone/>
              <a:defRPr kumimoji="0" lang="en-US" sz="6600" b="0" i="0" u="none" strike="noStrike" kern="1200" cap="none" spc="0" normalizeH="0" baseline="0" noProof="1" dirty="0">
                <a:solidFill>
                  <a:schemeClr val="dk1">
                    <a:lumMod val="100000"/>
                  </a:schemeClr>
                </a:solidFill>
                <a:effectLst/>
                <a:latin typeface="+mj-lt"/>
                <a:sym typeface="+mn-ea"/>
              </a:defRPr>
            </a:lvl1pPr>
          </a:lstStyle>
          <a:p>
            <a:pPr lvl="0" algn="l">
              <a:buClrTx/>
              <a:buSzTx/>
              <a:buFontTx/>
            </a:pPr>
            <a:r>
              <a:rPr lang="en-US" dirty="0">
                <a:latin typeface="+mj-lt"/>
                <a:sym typeface="+mn-ea"/>
              </a:rPr>
              <a:t>Click to add title</a:t>
            </a:r>
            <a:endParaRPr lang="en-US" dirty="0">
              <a:sym typeface="+mn-ea"/>
            </a:endParaRPr>
          </a:p>
        </p:txBody>
      </p:sp>
      <p:sp>
        <p:nvSpPr>
          <p:cNvPr id="3" name="日期占位符 2"/>
          <p:cNvSpPr>
            <a:spLocks noGrp="1"/>
          </p:cNvSpPr>
          <p:nvPr>
            <p:ph type="dt" sz="half" idx="10"/>
            <p:custDataLst>
              <p:tags r:id="rId11"/>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12"/>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13"/>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p:cNvPicPr>
            <a:picLocks noChangeAspect="1"/>
          </p:cNvPicPr>
          <p:nvPr userDrawn="1">
            <p:custDataLst>
              <p:tags r:id="rId3"/>
            </p:custDataLst>
          </p:nvPr>
        </p:nvPicPr>
        <p:blipFill>
          <a:blip r:embed="rId4">
            <a:alphaModFix amt="75000"/>
            <a:duotone>
              <a:prstClr val="black"/>
              <a:schemeClr val="bg2">
                <a:tint val="45000"/>
                <a:satMod val="400000"/>
              </a:schemeClr>
            </a:duotone>
            <a:extLst>
              <a:ext uri="{BEBA8EAE-BF5A-486C-A8C5-ECC9F3942E4B}">
                <a14:imgProps xmlns:a14="http://schemas.microsoft.com/office/drawing/2010/main">
                  <a14:imgLayer r:embed="rId5">
                    <a14:imgEffect>
                      <a14:brightnessContrast bright="7000"/>
                    </a14:imgEffect>
                    <a14:imgEffect>
                      <a14:saturation sat="169000"/>
                    </a14:imgEffect>
                  </a14:imgLayer>
                </a14:imgProps>
              </a:ext>
              <a:ext uri="{28A0092B-C50C-407E-A947-70E740481C1C}">
                <a14:useLocalDpi xmlns:a14="http://schemas.microsoft.com/office/drawing/2010/main" val="0"/>
              </a:ext>
            </a:extLst>
          </a:blip>
          <a:stretch>
            <a:fillRect/>
          </a:stretch>
        </p:blipFill>
        <p:spPr>
          <a:xfrm>
            <a:off x="9524" y="0"/>
            <a:ext cx="12182475" cy="6858000"/>
          </a:xfrm>
          <a:prstGeom prst="rect">
            <a:avLst/>
          </a:prstGeom>
        </p:spPr>
      </p:pic>
      <p:pic>
        <p:nvPicPr>
          <p:cNvPr id="9" name="图片 8" descr="矢量智能对象"/>
          <p:cNvPicPr>
            <a:picLocks noChangeAspect="1"/>
          </p:cNvPicPr>
          <p:nvPr>
            <p:custDataLst>
              <p:tags r:id="rId6"/>
            </p:custDataLst>
          </p:nvPr>
        </p:nvPicPr>
        <p:blipFill>
          <a:blip r:embed="rId7"/>
          <a:stretch>
            <a:fillRect/>
          </a:stretch>
        </p:blipFill>
        <p:spPr>
          <a:xfrm>
            <a:off x="7309485" y="2189480"/>
            <a:ext cx="780415" cy="897255"/>
          </a:xfrm>
          <a:prstGeom prst="rect">
            <a:avLst/>
          </a:prstGeom>
        </p:spPr>
      </p:pic>
      <p:pic>
        <p:nvPicPr>
          <p:cNvPr id="10" name="图片 9" descr="363"/>
          <p:cNvPicPr>
            <a:picLocks noChangeAspect="1"/>
          </p:cNvPicPr>
          <p:nvPr>
            <p:custDataLst>
              <p:tags r:id="rId8"/>
            </p:custDataLst>
          </p:nvPr>
        </p:nvPicPr>
        <p:blipFill>
          <a:blip r:embed="rId9"/>
          <a:stretch>
            <a:fillRect/>
          </a:stretch>
        </p:blipFill>
        <p:spPr>
          <a:xfrm>
            <a:off x="9164320" y="1170305"/>
            <a:ext cx="642620" cy="335915"/>
          </a:xfrm>
          <a:prstGeom prst="rect">
            <a:avLst/>
          </a:prstGeom>
        </p:spPr>
      </p:pic>
      <p:sp>
        <p:nvSpPr>
          <p:cNvPr id="7" name="标题"/>
          <p:cNvSpPr txBox="1">
            <a:spLocks noGrp="1"/>
          </p:cNvSpPr>
          <p:nvPr>
            <p:ph type="title" idx="1" hasCustomPrompt="1"/>
            <p:custDataLst>
              <p:tags r:id="rId10"/>
            </p:custDataLst>
          </p:nvPr>
        </p:nvSpPr>
        <p:spPr>
          <a:xfrm>
            <a:off x="702309" y="2189480"/>
            <a:ext cx="6804480" cy="1948815"/>
          </a:xfrm>
          <a:prstGeom prst="rect">
            <a:avLst/>
          </a:prstGeom>
          <a:noFill/>
        </p:spPr>
        <p:txBody>
          <a:bodyPr wrap="square" lIns="91440" tIns="0" rIns="91440" bIns="0" rtlCol="0" anchor="ctr" anchorCtr="0">
            <a:normAutofit/>
          </a:bodyPr>
          <a:lstStyle>
            <a:lvl1pPr marL="0" marR="0" lvl="0" algn="l" defTabSz="914400" rtl="0" eaLnBrk="1" fontAlgn="auto" latinLnBrk="0" hangingPunct="1">
              <a:lnSpc>
                <a:spcPct val="100000"/>
              </a:lnSpc>
              <a:buClrTx/>
              <a:buSzTx/>
              <a:buFontTx/>
              <a:buNone/>
              <a:defRPr kumimoji="0" lang="en-US" sz="5400" b="0" i="0" u="none" strike="noStrike" kern="1200" cap="none" spc="0" normalizeH="0" baseline="0" noProof="1" dirty="0">
                <a:solidFill>
                  <a:schemeClr val="dk1">
                    <a:lumMod val="100000"/>
                  </a:schemeClr>
                </a:solidFill>
                <a:latin typeface="+mj-lt"/>
                <a:sym typeface="+mn-ea"/>
              </a:defRPr>
            </a:lvl1pPr>
          </a:lstStyle>
          <a:p>
            <a:pPr lvl="0" algn="l">
              <a:buClrTx/>
              <a:buSzTx/>
              <a:buFontTx/>
            </a:pPr>
            <a:r>
              <a:rPr lang="en-US" dirty="0">
                <a:latin typeface="+mj-lt"/>
                <a:sym typeface="+mn-ea"/>
              </a:rPr>
              <a:t>Click to add title</a:t>
            </a:r>
            <a:endParaRPr dirty="0">
              <a:sym typeface="+mn-ea"/>
            </a:endParaRPr>
          </a:p>
        </p:txBody>
      </p:sp>
      <p:sp>
        <p:nvSpPr>
          <p:cNvPr id="4" name="日期占位符 3"/>
          <p:cNvSpPr>
            <a:spLocks noGrp="1"/>
          </p:cNvSpPr>
          <p:nvPr>
            <p:ph type="dt" sz="half" idx="10"/>
            <p:custDataLst>
              <p:tags r:id="rId11"/>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2"/>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3"/>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日期占位符 4"/>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6" name="页脚占位符 5"/>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7" name="灯片编号占位符 6"/>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vert="horz" wrap="square" lIns="0" tIns="0" rIns="0" bIns="0" rtlCol="0" anchor="b">
            <a:normAutofit/>
          </a:bodyPr>
          <a:lstStyle>
            <a:lvl1pPr>
              <a:defRPr lang="en-US" baseline="0"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6"/>
            </p:custDataLst>
          </p:nvPr>
        </p:nvSpPr>
        <p:spPr>
          <a:xfrm>
            <a:off x="695960" y="1301750"/>
            <a:ext cx="5323840" cy="4875850"/>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7"/>
            </p:custDataLst>
          </p:nvPr>
        </p:nvSpPr>
        <p:spPr>
          <a:xfrm>
            <a:off x="6172200" y="1301750"/>
            <a:ext cx="5323840" cy="4875850"/>
          </a:xfrm>
        </p:spPr>
        <p:txBody>
          <a:bodyPr wrap="square">
            <a:normAutofit/>
          </a:bodyPr>
          <a:lstStyle>
            <a:lvl1pPr>
              <a:defRPr u="none" strike="noStrike" kern="1200" cap="none" spc="0" normalizeH="0" baseline="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8" name="页脚占位符 7"/>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9" name="灯片编号占位符 8"/>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a:xfrm>
            <a:off x="695642" y="360000"/>
            <a:ext cx="10800397" cy="864000"/>
          </a:xfrm>
        </p:spPr>
        <p:txBody>
          <a:bodyPr vert="horz" wrap="square" lIns="0" tIns="0" rIns="0" bIns="0" rtlCol="0" anchor="b">
            <a:normAutofit/>
          </a:bodyPr>
          <a:lstStyle>
            <a:lvl1pPr>
              <a:defRPr lang="en-US" dirty="0">
                <a:latin typeface="+mj-lt"/>
              </a:defRPr>
            </a:lvl1pPr>
          </a:lstStyle>
          <a:p>
            <a:pPr lvl="0"/>
            <a:r>
              <a:rPr lang="en-US" dirty="0">
                <a:latin typeface="+mj-lt"/>
              </a:rPr>
              <a:t>Click to add title</a:t>
            </a:r>
            <a:endParaRPr lang="en-US" dirty="0"/>
          </a:p>
        </p:txBody>
      </p:sp>
      <p:sp>
        <p:nvSpPr>
          <p:cNvPr id="3" name="文本占位符 2"/>
          <p:cNvSpPr>
            <a:spLocks noGrp="1"/>
          </p:cNvSpPr>
          <p:nvPr>
            <p:ph type="body" idx="1" hasCustomPrompt="1"/>
            <p:custDataLst>
              <p:tags r:id="rId6"/>
            </p:custDataLst>
          </p:nvPr>
        </p:nvSpPr>
        <p:spPr>
          <a:xfrm>
            <a:off x="695960" y="1301750"/>
            <a:ext cx="5323840" cy="411303"/>
          </a:xfrm>
        </p:spPr>
        <p:txBody>
          <a:bodyPr wrap="square" anchor="b">
            <a:normAutofit/>
          </a:bodyPr>
          <a:lstStyle>
            <a:lvl1pPr marL="0" indent="0">
              <a:buNone/>
              <a:defRPr sz="2400" b="1" u="none" strike="noStrike" kern="1200" cap="none" spc="0" normalizeH="0">
                <a:solidFill>
                  <a:srgbClr val="253A3F"/>
                </a:solidFill>
                <a:uFillTx/>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7"/>
            </p:custDataLst>
          </p:nvPr>
        </p:nvSpPr>
        <p:spPr>
          <a:xfrm>
            <a:off x="695960" y="1875099"/>
            <a:ext cx="5323840" cy="4300276"/>
          </a:xfrm>
        </p:spPr>
        <p:txBody>
          <a:bodyPr wrap="square">
            <a:normAutofit/>
          </a:bodyPr>
          <a:lstStyle>
            <a:lvl1pPr>
              <a:defRPr sz="22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8"/>
            </p:custDataLst>
          </p:nvPr>
        </p:nvSpPr>
        <p:spPr>
          <a:xfrm>
            <a:off x="6172200" y="1301750"/>
            <a:ext cx="5323840" cy="411303"/>
          </a:xfrm>
        </p:spPr>
        <p:txBody>
          <a:bodyPr wrap="square" anchor="b">
            <a:normAutofit/>
          </a:bodyPr>
          <a:lstStyle>
            <a:lvl1pPr marL="0" indent="0">
              <a:buNone/>
              <a:defRPr sz="2400" b="1" u="none" strike="noStrike" kern="1200" cap="none" spc="0" normalizeH="0">
                <a:solidFill>
                  <a:srgbClr val="253A3F"/>
                </a:solidFill>
                <a:uFillTx/>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9"/>
            </p:custDataLst>
          </p:nvPr>
        </p:nvSpPr>
        <p:spPr>
          <a:xfrm>
            <a:off x="6172200" y="1875099"/>
            <a:ext cx="5323840" cy="4300276"/>
          </a:xfrm>
        </p:spPr>
        <p:txBody>
          <a:bodyPr wrap="square">
            <a:normAutofit/>
          </a:bodyPr>
          <a:lstStyle>
            <a:lvl1pPr>
              <a:defRPr sz="2200"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p:txBody>
          <a:bodyPr wrap="square">
            <a:normAutofit/>
          </a:bodyPr>
          <a:lstStyle/>
          <a:p>
            <a:r>
              <a:rPr lang="en-US" dirty="0">
                <a:latin typeface="+mj-lt"/>
              </a:rPr>
              <a:t>Click to add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dirty="0"/>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Only">
    <p:spTree>
      <p:nvGrpSpPr>
        <p:cNvPr id="1" name=""/>
        <p:cNvGrpSpPr/>
        <p:nvPr/>
      </p:nvGrpSpPr>
      <p:grpSpPr>
        <a:xfrm>
          <a:off x="0" y="0"/>
          <a:ext cx="0" cy="0"/>
          <a:chOff x="0" y="0"/>
          <a:chExt cx="0" cy="0"/>
        </a:xfrm>
      </p:grpSpPr>
      <p:sp>
        <p:nvSpPr>
          <p:cNvPr id="4" name="日期占位符 3"/>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3" name="内容占位符 1"/>
          <p:cNvSpPr>
            <a:spLocks noGrp="1"/>
          </p:cNvSpPr>
          <p:nvPr>
            <p:ph idx="1" hasCustomPrompt="1"/>
            <p:custDataLst>
              <p:tags r:id="rId5"/>
            </p:custDataLst>
          </p:nvPr>
        </p:nvSpPr>
        <p:spPr>
          <a:xfrm>
            <a:off x="695960" y="360045"/>
            <a:ext cx="10801985" cy="5817870"/>
          </a:xfrm>
        </p:spPr>
        <p:txBody>
          <a:bodyPr wrap="square">
            <a:normAutofit/>
          </a:bodyPr>
          <a:lstStyle>
            <a:lvl1pPr>
              <a:defRPr u="none" strike="noStrike" kern="1200" cap="none" spc="0" normalizeH="0">
                <a:solidFill>
                  <a:srgbClr val="253A3F"/>
                </a:solidFill>
                <a:uFillTx/>
                <a:latin typeface="+mn-lt"/>
              </a:defRPr>
            </a:lvl1pPr>
          </a:lstStyle>
          <a:p>
            <a:pPr lvl="0"/>
            <a:r>
              <a:rPr lang="en-US" dirty="0">
                <a:latin typeface="+mn-lt"/>
              </a:rPr>
              <a:t>Click to add text</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and Subtitle">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p>
            <a:r>
              <a:rPr lang="en-US"/>
              <a:t>Date Area</a:t>
            </a:r>
            <a:endParaRPr 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en-US" dirty="0"/>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en-US" smtClean="0"/>
            </a:fld>
            <a:endParaRPr lang="en-US" dirty="0"/>
          </a:p>
        </p:txBody>
      </p:sp>
      <p:sp>
        <p:nvSpPr>
          <p:cNvPr id="2" name="标题 1"/>
          <p:cNvSpPr>
            <a:spLocks noGrp="1"/>
          </p:cNvSpPr>
          <p:nvPr>
            <p:ph type="title" hasCustomPrompt="1"/>
            <p:custDataLst>
              <p:tags r:id="rId5"/>
            </p:custDataLst>
          </p:nvPr>
        </p:nvSpPr>
        <p:spPr>
          <a:xfrm>
            <a:off x="695642" y="360000"/>
            <a:ext cx="10799087" cy="864000"/>
          </a:xfrm>
        </p:spPr>
        <p:txBody>
          <a:bodyPr wrap="square">
            <a:normAutofit/>
          </a:bodyPr>
          <a:lstStyle/>
          <a:p>
            <a:r>
              <a:rPr lang="en-US" dirty="0">
                <a:latin typeface="+mj-lt"/>
              </a:rPr>
              <a:t>Click to add title</a:t>
            </a:r>
            <a:endParaRPr lang="en-US" dirty="0"/>
          </a:p>
        </p:txBody>
      </p:sp>
      <p:sp>
        <p:nvSpPr>
          <p:cNvPr id="8" name="文本占位符 7"/>
          <p:cNvSpPr>
            <a:spLocks noGrp="1"/>
          </p:cNvSpPr>
          <p:nvPr>
            <p:ph type="body" idx="1" hasCustomPrompt="1"/>
            <p:custDataLst>
              <p:tags r:id="rId6"/>
            </p:custDataLst>
          </p:nvPr>
        </p:nvSpPr>
        <p:spPr>
          <a:xfrm>
            <a:off x="695960" y="1301750"/>
            <a:ext cx="10799088" cy="405553"/>
          </a:xfrm>
        </p:spPr>
        <p:txBody>
          <a:bodyPr wrap="square" anchor="t">
            <a:normAutofit/>
          </a:bodyPr>
          <a:lstStyle>
            <a:lvl1pPr marL="0" indent="0">
              <a:buNone/>
              <a:defRPr sz="2400" b="0" u="none" strike="noStrike" kern="1200" cap="none" spc="0" normalizeH="0">
                <a:solidFill>
                  <a:srgbClr val="253A3F"/>
                </a:solidFill>
                <a:uFillTx/>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vl6pPr marL="2286000" indent="0">
              <a:buNone/>
              <a:defRPr sz="1600" b="1">
                <a:latin typeface="+mj-lt"/>
              </a:defRPr>
            </a:lvl6pPr>
            <a:lvl7pPr marL="2743200" indent="0">
              <a:buNone/>
              <a:defRPr sz="1600" b="1">
                <a:latin typeface="+mj-lt"/>
              </a:defRPr>
            </a:lvl7pPr>
            <a:lvl8pPr marL="3200400" indent="0">
              <a:buNone/>
              <a:defRPr sz="1600" b="1">
                <a:latin typeface="+mj-lt"/>
              </a:defRPr>
            </a:lvl8pPr>
            <a:lvl9pPr marL="3657600" indent="0">
              <a:buNone/>
              <a:defRPr sz="1600" b="1">
                <a:latin typeface="+mj-lt"/>
              </a:defRPr>
            </a:lvl9pPr>
          </a:lstStyle>
          <a:p>
            <a:r>
              <a:rPr lang="en-US" dirty="0">
                <a:latin typeface="+mj-lt"/>
              </a:rPr>
              <a:t>Click to add text</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showMasterSp="0">
  <p:cSld name="End Slide">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0"/>
            <a:ext cx="12192000"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p:cNvPicPr>
            <a:picLocks noChangeAspect="1"/>
          </p:cNvPicPr>
          <p:nvPr userDrawn="1">
            <p:custDataLst>
              <p:tags r:id="rId3"/>
            </p:custDataLst>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2195124" cy="6858000"/>
          </a:xfrm>
          <a:prstGeom prst="rect">
            <a:avLst/>
          </a:prstGeom>
        </p:spPr>
      </p:pic>
      <p:pic>
        <p:nvPicPr>
          <p:cNvPr id="9" name="图片 8" descr="58585"/>
          <p:cNvPicPr>
            <a:picLocks noChangeAspect="1"/>
          </p:cNvPicPr>
          <p:nvPr>
            <p:custDataLst>
              <p:tags r:id="rId5"/>
            </p:custDataLst>
          </p:nvPr>
        </p:nvPicPr>
        <p:blipFill>
          <a:blip r:embed="rId6"/>
          <a:stretch>
            <a:fillRect/>
          </a:stretch>
        </p:blipFill>
        <p:spPr>
          <a:xfrm>
            <a:off x="9965055" y="606425"/>
            <a:ext cx="1087755" cy="656590"/>
          </a:xfrm>
          <a:prstGeom prst="rect">
            <a:avLst/>
          </a:prstGeom>
        </p:spPr>
      </p:pic>
      <p:sp>
        <p:nvSpPr>
          <p:cNvPr id="8" name="署名"/>
          <p:cNvSpPr>
            <a:spLocks noGrp="1"/>
          </p:cNvSpPr>
          <p:nvPr>
            <p:ph type="body" idx="2" hasCustomPrompt="1"/>
            <p:custDataLst>
              <p:tags r:id="rId7"/>
            </p:custDataLst>
          </p:nvPr>
        </p:nvSpPr>
        <p:spPr>
          <a:xfrm>
            <a:off x="8976049" y="4321810"/>
            <a:ext cx="2177091" cy="486566"/>
          </a:xfrm>
          <a:prstGeom prst="roundRect">
            <a:avLst>
              <a:gd name="adj" fmla="val 50000"/>
            </a:avLst>
          </a:prstGeom>
          <a:gradFill>
            <a:gsLst>
              <a:gs pos="20000">
                <a:schemeClr val="accent2">
                  <a:alpha val="5000"/>
                </a:schemeClr>
              </a:gs>
              <a:gs pos="100000">
                <a:schemeClr val="accent2">
                  <a:alpha val="1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a:bodyPr>
          <a:lstStyle>
            <a:lvl1pPr marL="0" marR="0" lvl="0" algn="ctr" defTabSz="914400" rtl="0" eaLnBrk="1" fontAlgn="auto" latinLnBrk="0" hangingPunct="1">
              <a:lnSpc>
                <a:spcPct val="100000"/>
              </a:lnSpc>
              <a:buClrTx/>
              <a:buSzTx/>
              <a:buFontTx/>
              <a:buNone/>
              <a:defRPr kumimoji="0" lang="en-US" sz="1400" b="0" i="0" u="none" strike="noStrike" kern="1200" cap="none" spc="0" normalizeH="0" baseline="0" noProof="1">
                <a:solidFill>
                  <a:schemeClr val="accent1">
                    <a:lumMod val="75000"/>
                  </a:schemeClr>
                </a:solidFill>
                <a:latin typeface="+mn-lt"/>
                <a:sym typeface="+mn-ea"/>
              </a:defRPr>
            </a:lvl1pPr>
          </a:lstStyle>
          <a:p>
            <a:pPr lvl="0" algn="ctr">
              <a:buClrTx/>
              <a:buSzTx/>
              <a:buFontTx/>
            </a:pPr>
            <a:r>
              <a:rPr lang="en-US" dirty="0">
                <a:latin typeface="+mn-lt"/>
                <a:sym typeface="+mn-ea"/>
              </a:rPr>
              <a:t>Click to add text</a:t>
            </a:r>
            <a:endParaRPr lang="en-US" dirty="0">
              <a:sym typeface="+mn-ea"/>
            </a:endParaRPr>
          </a:p>
        </p:txBody>
      </p:sp>
      <p:sp>
        <p:nvSpPr>
          <p:cNvPr id="7" name="标题"/>
          <p:cNvSpPr txBox="1">
            <a:spLocks noGrp="1"/>
          </p:cNvSpPr>
          <p:nvPr>
            <p:ph type="title" idx="1" hasCustomPrompt="1"/>
            <p:custDataLst>
              <p:tags r:id="rId8"/>
            </p:custDataLst>
          </p:nvPr>
        </p:nvSpPr>
        <p:spPr>
          <a:xfrm>
            <a:off x="5059680" y="2042795"/>
            <a:ext cx="6155055" cy="2093595"/>
          </a:xfrm>
          <a:prstGeom prst="rect">
            <a:avLst/>
          </a:prstGeom>
          <a:noFill/>
        </p:spPr>
        <p:txBody>
          <a:bodyPr wrap="square" lIns="0" tIns="0" rIns="0" bIns="0" rtlCol="0" anchor="ctr" anchorCtr="0">
            <a:normAutofit/>
          </a:bodyPr>
          <a:lstStyle>
            <a:lvl1pPr marL="0" marR="0" lvl="0" algn="r" defTabSz="914400" rtl="0" eaLnBrk="1" fontAlgn="auto" latinLnBrk="0" hangingPunct="1">
              <a:lnSpc>
                <a:spcPct val="100000"/>
              </a:lnSpc>
              <a:buClrTx/>
              <a:buSzTx/>
              <a:buFontTx/>
              <a:buNone/>
              <a:defRPr kumimoji="0" lang="en-US" sz="5400" b="0" i="0" u="none" strike="noStrike" kern="1200" cap="none" spc="0" normalizeH="0" baseline="0" noProof="1" dirty="0">
                <a:solidFill>
                  <a:schemeClr val="dk1">
                    <a:lumMod val="100000"/>
                  </a:schemeClr>
                </a:solidFill>
                <a:latin typeface="+mj-lt"/>
                <a:sym typeface="+mn-ea"/>
              </a:defRPr>
            </a:lvl1pPr>
          </a:lstStyle>
          <a:p>
            <a:pPr lvl="0" algn="r">
              <a:buClrTx/>
              <a:buSzTx/>
              <a:buFontTx/>
            </a:pPr>
            <a:r>
              <a:rPr dirty="0">
                <a:latin typeface="+mj-lt"/>
                <a:sym typeface="+mn-ea"/>
              </a:rPr>
              <a:t>Click to add title</a:t>
            </a:r>
            <a:endParaRPr dirty="0">
              <a:sym typeface="+mn-ea"/>
            </a:endParaRPr>
          </a:p>
        </p:txBody>
      </p:sp>
      <p:sp>
        <p:nvSpPr>
          <p:cNvPr id="4" name="日期占位符 3"/>
          <p:cNvSpPr>
            <a:spLocks noGrp="1"/>
          </p:cNvSpPr>
          <p:nvPr>
            <p:ph type="dt" sz="half" idx="10"/>
            <p:custDataLst>
              <p:tags r:id="rId9"/>
            </p:custDataLst>
          </p:nvPr>
        </p:nvSpPr>
        <p:spPr>
          <a:xfrm>
            <a:off x="612000" y="6314400"/>
            <a:ext cx="2700000" cy="316800"/>
          </a:xfrm>
        </p:spPr>
        <p:txBody>
          <a:bodyPr/>
          <a:lstStyle/>
          <a:p>
            <a:r>
              <a:rPr lang="en-US"/>
              <a:t>Date Area</a:t>
            </a:r>
            <a:endParaRPr lang="en-US"/>
          </a:p>
        </p:txBody>
      </p:sp>
      <p:sp>
        <p:nvSpPr>
          <p:cNvPr id="5" name="页脚占位符 4"/>
          <p:cNvSpPr>
            <a:spLocks noGrp="1"/>
          </p:cNvSpPr>
          <p:nvPr>
            <p:ph type="ftr" sz="quarter" idx="11"/>
            <p:custDataLst>
              <p:tags r:id="rId10"/>
            </p:custDataLst>
          </p:nvPr>
        </p:nvSpPr>
        <p:spPr>
          <a:xfrm>
            <a:off x="4116000" y="6314400"/>
            <a:ext cx="3960000" cy="316800"/>
          </a:xfrm>
        </p:spPr>
        <p:txBody>
          <a:bodyPr/>
          <a:lstStyle/>
          <a:p>
            <a:endParaRPr lang="en-US" dirty="0"/>
          </a:p>
        </p:txBody>
      </p:sp>
      <p:sp>
        <p:nvSpPr>
          <p:cNvPr id="6" name="灯片编号占位符 5"/>
          <p:cNvSpPr>
            <a:spLocks noGrp="1"/>
          </p:cNvSpPr>
          <p:nvPr>
            <p:ph type="sldNum" sz="quarter" idx="12"/>
            <p:custDataLst>
              <p:tags r:id="rId11"/>
            </p:custDataLst>
          </p:nvPr>
        </p:nvSpPr>
        <p:spPr>
          <a:xfrm>
            <a:off x="8877600" y="6314400"/>
            <a:ext cx="2700000" cy="316800"/>
          </a:xfrm>
        </p:spPr>
        <p:txBody>
          <a:bodyPr/>
          <a:lstStyle/>
          <a:p>
            <a:fld id="{49AE70B2-8BF9-45C0-BB95-33D1B9D3A854}"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lIns="0" tIns="0" rIns="0" bIns="0"/>
          <a:lstStyle>
            <a:lvl1pPr algn="ctr" fontAlgn="base">
              <a:defRPr sz="3200">
                <a:solidFill>
                  <a:schemeClr val="tx1">
                    <a:lumMod val="85000"/>
                    <a:lumOff val="15000"/>
                  </a:schemeClr>
                </a:solidFill>
                <a:latin typeface="+mj-lt"/>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lIns="0" tIns="0" rIns="0" bIns="0"/>
          <a:lstStyle>
            <a:lvl1pPr algn="ctr" fontAlgn="base">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lIns="0" tIns="0" rIns="0" bIns="0" anchor="b"/>
          <a:lstStyle>
            <a:lvl1pPr algn="l" fontAlgn="base">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2" Type="http://schemas.openxmlformats.org/officeDocument/2006/relationships/theme" Target="../theme/theme2.xml"/><Relationship Id="rId21" Type="http://schemas.openxmlformats.org/officeDocument/2006/relationships/tags" Target="../tags/tag78.xml"/><Relationship Id="rId20" Type="http://schemas.openxmlformats.org/officeDocument/2006/relationships/tags" Target="../tags/tag77.xml"/><Relationship Id="rId2" Type="http://schemas.openxmlformats.org/officeDocument/2006/relationships/slideLayout" Target="../slideLayouts/slideLayout13.xml"/><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image" Target="../media/image9.png"/><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image" Target="../media/image9.png"/><Relationship Id="rId3" Type="http://schemas.openxmlformats.org/officeDocument/2006/relationships/tags" Target="../tags/tag84.xml"/><Relationship Id="rId2" Type="http://schemas.openxmlformats.org/officeDocument/2006/relationships/tags" Target="../tags/tag83.xml"/><Relationship Id="rId12" Type="http://schemas.openxmlformats.org/officeDocument/2006/relationships/theme" Target="../theme/theme3.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image" Target="../media/image9.png"/><Relationship Id="rId3" Type="http://schemas.openxmlformats.org/officeDocument/2006/relationships/tags" Target="../tags/tag97.xml"/><Relationship Id="rId2" Type="http://schemas.openxmlformats.org/officeDocument/2006/relationships/tags" Target="../tags/tag96.xml"/><Relationship Id="rId12" Type="http://schemas.openxmlformats.org/officeDocument/2006/relationships/theme" Target="../theme/theme4.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image" Target="../media/image9.png"/><Relationship Id="rId3" Type="http://schemas.openxmlformats.org/officeDocument/2006/relationships/tags" Target="../tags/tag110.xml"/><Relationship Id="rId2" Type="http://schemas.openxmlformats.org/officeDocument/2006/relationships/tags" Target="../tags/tag109.xml"/><Relationship Id="rId12" Type="http://schemas.openxmlformats.org/officeDocument/2006/relationships/theme" Target="../theme/theme5.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image" Target="../media/image9.png"/><Relationship Id="rId3" Type="http://schemas.openxmlformats.org/officeDocument/2006/relationships/tags" Target="../tags/tag123.xml"/><Relationship Id="rId2" Type="http://schemas.openxmlformats.org/officeDocument/2006/relationships/tags" Target="../tags/tag122.xml"/><Relationship Id="rId12" Type="http://schemas.openxmlformats.org/officeDocument/2006/relationships/theme" Target="../theme/theme6.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矩形 3"/>
          <p:cNvSpPr/>
          <p:nvPr userDrawn="1">
            <p:custDataLst>
              <p:tags r:id="rId12"/>
            </p:custDataLst>
          </p:nvPr>
        </p:nvSpPr>
        <p:spPr>
          <a:xfrm>
            <a:off x="0" y="0"/>
            <a:ext cx="12192000" cy="6858000"/>
          </a:xfrm>
          <a:prstGeom prst="rect">
            <a:avLst/>
          </a:prstGeom>
          <a:solidFill>
            <a:schemeClr val="accent1">
              <a:lumMod val="8000"/>
              <a:lumOff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6" name="图片 5"/>
          <p:cNvPicPr>
            <a:picLocks noChangeAspect="1"/>
          </p:cNvPicPr>
          <p:nvPr userDrawn="1">
            <p:custDataLst>
              <p:tags r:id="rId13"/>
            </p:custDataLst>
          </p:nvPr>
        </p:nvPicPr>
        <p:blipFill>
          <a:blip r:embed="rId14">
            <a:alphaModFix amt="4700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2172950" cy="6858000"/>
          </a:xfrm>
          <a:prstGeom prst="rect">
            <a:avLst/>
          </a:prstGeom>
        </p:spPr>
      </p:pic>
      <p:sp>
        <p:nvSpPr>
          <p:cNvPr id="8" name="日期占位符 7"/>
          <p:cNvSpPr>
            <a:spLocks noGrp="1"/>
          </p:cNvSpPr>
          <p:nvPr>
            <p:ph type="dt" sz="half" idx="10"/>
            <p:custDataLst>
              <p:tags r:id="rId15"/>
            </p:custDataLst>
          </p:nvPr>
        </p:nvSpPr>
        <p:spPr>
          <a:xfrm>
            <a:off x="695960" y="6356350"/>
            <a:ext cx="2743200" cy="365125"/>
          </a:xfrm>
        </p:spPr>
        <p:txBody>
          <a:bodyPr/>
          <a:lstStyle>
            <a:lvl1pPr>
              <a:defRPr>
                <a:latin typeface="Arial" panose="020B0604020202020204" pitchFamily="34" charset="0"/>
              </a:defRPr>
            </a:lvl1pPr>
          </a:lstStyle>
          <a:p>
            <a:r>
              <a:rPr lang="en-US"/>
              <a:t>Date Area</a:t>
            </a:r>
            <a:endParaRPr lang="en-US"/>
          </a:p>
        </p:txBody>
      </p:sp>
      <p:sp>
        <p:nvSpPr>
          <p:cNvPr id="9" name="页脚占位符 8"/>
          <p:cNvSpPr>
            <a:spLocks noGrp="1"/>
          </p:cNvSpPr>
          <p:nvPr>
            <p:ph type="ftr" sz="quarter" idx="11"/>
            <p:custDataLst>
              <p:tags r:id="rId16"/>
            </p:custDataLst>
          </p:nvPr>
        </p:nvSpPr>
        <p:spPr>
          <a:xfrm>
            <a:off x="4038600" y="6356350"/>
            <a:ext cx="4114800" cy="365125"/>
          </a:xfrm>
        </p:spPr>
        <p:txBody>
          <a:bodyPr/>
          <a:lstStyle>
            <a:lvl1pPr>
              <a:defRPr>
                <a:latin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17"/>
            </p:custDataLst>
          </p:nvPr>
        </p:nvSpPr>
        <p:spPr>
          <a:xfrm>
            <a:off x="8753983" y="6356350"/>
            <a:ext cx="2743200" cy="365125"/>
          </a:xfrm>
        </p:spPr>
        <p:txBody>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7" name="标题占位符 1"/>
          <p:cNvSpPr>
            <a:spLocks noGrp="1"/>
          </p:cNvSpPr>
          <p:nvPr>
            <p:ph type="title"/>
            <p:custDataLst>
              <p:tags r:id="rId18"/>
            </p:custDataLst>
          </p:nvPr>
        </p:nvSpPr>
        <p:spPr>
          <a:xfrm>
            <a:off x="69596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11" name="文本占位符 10"/>
          <p:cNvSpPr>
            <a:spLocks noGrp="1"/>
          </p:cNvSpPr>
          <p:nvPr>
            <p:ph type="body" idx="1"/>
            <p:custDataLst>
              <p:tags r:id="rId19"/>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2"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1"/>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kumimoji="0" lang="en-US" sz="3200" b="0" i="0" u="none" strike="noStrike" kern="1200" cap="none" spc="0" normalizeH="0" baseline="0" dirty="0" smtClean="0">
          <a:solidFill>
            <a:srgbClr val="253A3F"/>
          </a:solidFill>
          <a:uFillTx/>
          <a:latin typeface="Arial" panose="020B0604020202020204" pitchFamily="34" charset="0"/>
          <a:sym typeface="Arial" panose="020B0604020202020204" pitchFamily="3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0" normalizeH="0" baseline="0">
          <a:solidFill>
            <a:srgbClr val="253A3F"/>
          </a:solidFill>
          <a:uFillTx/>
          <a:latin typeface="Arial" panose="020B060402020202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rgbClr val="253A3F"/>
          </a:solidFill>
          <a:uFillTx/>
          <a:latin typeface="+mn-lt"/>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rgbClr val="253A3F"/>
          </a:solidFill>
          <a:uFillTx/>
          <a:latin typeface="+mn-lt"/>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rgbClr val="253A3F"/>
          </a:solidFill>
          <a:uFillTx/>
          <a:latin typeface="+mn-lt"/>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rgbClr val="253A3F"/>
          </a:solidFill>
          <a:uFillTx/>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0" y="0"/>
            <a:ext cx="12192000" cy="6858000"/>
          </a:xfrm>
          <a:prstGeom prst="rect">
            <a:avLst/>
          </a:prstGeom>
          <a:solidFill>
            <a:schemeClr val="accent1">
              <a:lumMod val="8000"/>
              <a:lumOff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6" name="图片 5"/>
          <p:cNvPicPr>
            <a:picLocks noChangeAspect="1"/>
          </p:cNvPicPr>
          <p:nvPr userDrawn="1">
            <p:custDataLst>
              <p:tags r:id="rId3"/>
            </p:custDataLst>
          </p:nvPr>
        </p:nvPicPr>
        <p:blipFill>
          <a:blip r:embed="rId4">
            <a:alphaModFix amt="4700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2172950" cy="6858000"/>
          </a:xfrm>
          <a:prstGeom prst="rect">
            <a:avLst/>
          </a:prstGeom>
        </p:spPr>
      </p:pic>
      <p:sp>
        <p:nvSpPr>
          <p:cNvPr id="8" name="日期占位符 7"/>
          <p:cNvSpPr>
            <a:spLocks noGrp="1"/>
          </p:cNvSpPr>
          <p:nvPr>
            <p:ph type="dt" sz="half" idx="10"/>
            <p:custDataLst>
              <p:tags r:id="rId5"/>
            </p:custDataLst>
          </p:nvPr>
        </p:nvSpPr>
        <p:spPr>
          <a:xfrm>
            <a:off x="695960" y="6356350"/>
            <a:ext cx="2743200" cy="365125"/>
          </a:xfrm>
        </p:spPr>
        <p:txBody>
          <a:bodyPr/>
          <a:lstStyle>
            <a:lvl1pPr>
              <a:defRPr>
                <a:latin typeface="Arial" panose="020B0604020202020204" pitchFamily="34" charset="0"/>
              </a:defRPr>
            </a:lvl1pPr>
          </a:lstStyle>
          <a:p>
            <a:r>
              <a:rPr lang="en-US"/>
              <a:t>Date Area</a:t>
            </a:r>
            <a:endParaRPr lang="en-US"/>
          </a:p>
        </p:txBody>
      </p:sp>
      <p:sp>
        <p:nvSpPr>
          <p:cNvPr id="9" name="页脚占位符 8"/>
          <p:cNvSpPr>
            <a:spLocks noGrp="1"/>
          </p:cNvSpPr>
          <p:nvPr>
            <p:ph type="ftr" sz="quarter" idx="11"/>
            <p:custDataLst>
              <p:tags r:id="rId6"/>
            </p:custDataLst>
          </p:nvPr>
        </p:nvSpPr>
        <p:spPr>
          <a:xfrm>
            <a:off x="4038600" y="6356350"/>
            <a:ext cx="4114800" cy="365125"/>
          </a:xfrm>
        </p:spPr>
        <p:txBody>
          <a:bodyPr/>
          <a:lstStyle>
            <a:lvl1pPr>
              <a:defRPr>
                <a:latin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7"/>
            </p:custDataLst>
          </p:nvPr>
        </p:nvSpPr>
        <p:spPr>
          <a:xfrm>
            <a:off x="8753983" y="6356350"/>
            <a:ext cx="2743200" cy="365125"/>
          </a:xfrm>
        </p:spPr>
        <p:txBody>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7" name="标题占位符 1"/>
          <p:cNvSpPr>
            <a:spLocks noGrp="1"/>
          </p:cNvSpPr>
          <p:nvPr>
            <p:ph type="title"/>
            <p:custDataLst>
              <p:tags r:id="rId8"/>
            </p:custDataLst>
          </p:nvPr>
        </p:nvSpPr>
        <p:spPr>
          <a:xfrm>
            <a:off x="69596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11" name="文本占位符 10"/>
          <p:cNvSpPr>
            <a:spLocks noGrp="1"/>
          </p:cNvSpPr>
          <p:nvPr>
            <p:ph type="body" idx="1"/>
            <p:custDataLst>
              <p:tags r:id="rId9"/>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2" name="KSO_TEMPLATE" hidden="1"/>
          <p:cNvSpPr/>
          <p:nvPr userDrawn="1">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1"/>
    </p:custDataLst>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fontAlgn="auto" latinLnBrk="0" hangingPunct="1">
        <a:lnSpc>
          <a:spcPct val="100000"/>
        </a:lnSpc>
        <a:spcBef>
          <a:spcPct val="0"/>
        </a:spcBef>
        <a:buNone/>
        <a:defRPr kumimoji="0" lang="en-US" sz="3200" b="0" i="0" u="none" strike="noStrike" kern="1200" cap="none" spc="0" normalizeH="0" baseline="0" dirty="0" smtClean="0">
          <a:solidFill>
            <a:srgbClr val="253A3F"/>
          </a:solidFill>
          <a:uFillTx/>
          <a:latin typeface="Arial" panose="020B0604020202020204" pitchFamily="34" charset="0"/>
          <a:sym typeface="Arial" panose="020B0604020202020204" pitchFamily="3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0" normalizeH="0" baseline="0">
          <a:solidFill>
            <a:srgbClr val="253A3F"/>
          </a:solidFill>
          <a:uFillTx/>
          <a:latin typeface="Arial" panose="020B060402020202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rgbClr val="253A3F"/>
          </a:solidFill>
          <a:uFillTx/>
          <a:latin typeface="+mn-lt"/>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rgbClr val="253A3F"/>
          </a:solidFill>
          <a:uFillTx/>
          <a:latin typeface="+mn-lt"/>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rgbClr val="253A3F"/>
          </a:solidFill>
          <a:uFillTx/>
          <a:latin typeface="+mn-lt"/>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rgbClr val="253A3F"/>
          </a:solidFill>
          <a:uFillTx/>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0" y="0"/>
            <a:ext cx="12192000" cy="6858000"/>
          </a:xfrm>
          <a:prstGeom prst="rect">
            <a:avLst/>
          </a:prstGeom>
          <a:solidFill>
            <a:schemeClr val="accent1">
              <a:lumMod val="8000"/>
              <a:lumOff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6" name="图片 5"/>
          <p:cNvPicPr>
            <a:picLocks noChangeAspect="1"/>
          </p:cNvPicPr>
          <p:nvPr userDrawn="1">
            <p:custDataLst>
              <p:tags r:id="rId3"/>
            </p:custDataLst>
          </p:nvPr>
        </p:nvPicPr>
        <p:blipFill>
          <a:blip r:embed="rId4">
            <a:alphaModFix amt="4700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2172950" cy="6858000"/>
          </a:xfrm>
          <a:prstGeom prst="rect">
            <a:avLst/>
          </a:prstGeom>
        </p:spPr>
      </p:pic>
      <p:sp>
        <p:nvSpPr>
          <p:cNvPr id="8" name="日期占位符 7"/>
          <p:cNvSpPr>
            <a:spLocks noGrp="1"/>
          </p:cNvSpPr>
          <p:nvPr>
            <p:ph type="dt" sz="half" idx="10"/>
            <p:custDataLst>
              <p:tags r:id="rId5"/>
            </p:custDataLst>
          </p:nvPr>
        </p:nvSpPr>
        <p:spPr>
          <a:xfrm>
            <a:off x="695960" y="6356350"/>
            <a:ext cx="2743200" cy="365125"/>
          </a:xfrm>
        </p:spPr>
        <p:txBody>
          <a:bodyPr/>
          <a:lstStyle>
            <a:lvl1pPr>
              <a:defRPr>
                <a:latin typeface="Arial" panose="020B0604020202020204" pitchFamily="34" charset="0"/>
              </a:defRPr>
            </a:lvl1pPr>
          </a:lstStyle>
          <a:p>
            <a:r>
              <a:rPr lang="en-US"/>
              <a:t>Date Area</a:t>
            </a:r>
            <a:endParaRPr lang="en-US"/>
          </a:p>
        </p:txBody>
      </p:sp>
      <p:sp>
        <p:nvSpPr>
          <p:cNvPr id="9" name="页脚占位符 8"/>
          <p:cNvSpPr>
            <a:spLocks noGrp="1"/>
          </p:cNvSpPr>
          <p:nvPr>
            <p:ph type="ftr" sz="quarter" idx="11"/>
            <p:custDataLst>
              <p:tags r:id="rId6"/>
            </p:custDataLst>
          </p:nvPr>
        </p:nvSpPr>
        <p:spPr>
          <a:xfrm>
            <a:off x="4038600" y="6356350"/>
            <a:ext cx="4114800" cy="365125"/>
          </a:xfrm>
        </p:spPr>
        <p:txBody>
          <a:bodyPr/>
          <a:lstStyle>
            <a:lvl1pPr>
              <a:defRPr>
                <a:latin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7"/>
            </p:custDataLst>
          </p:nvPr>
        </p:nvSpPr>
        <p:spPr>
          <a:xfrm>
            <a:off x="8753983" y="6356350"/>
            <a:ext cx="2743200" cy="365125"/>
          </a:xfrm>
        </p:spPr>
        <p:txBody>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7" name="标题占位符 1"/>
          <p:cNvSpPr>
            <a:spLocks noGrp="1"/>
          </p:cNvSpPr>
          <p:nvPr>
            <p:ph type="title"/>
            <p:custDataLst>
              <p:tags r:id="rId8"/>
            </p:custDataLst>
          </p:nvPr>
        </p:nvSpPr>
        <p:spPr>
          <a:xfrm>
            <a:off x="69596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11" name="文本占位符 10"/>
          <p:cNvSpPr>
            <a:spLocks noGrp="1"/>
          </p:cNvSpPr>
          <p:nvPr>
            <p:ph type="body" idx="1"/>
            <p:custDataLst>
              <p:tags r:id="rId9"/>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2" name="KSO_TEMPLATE" hidden="1"/>
          <p:cNvSpPr/>
          <p:nvPr userDrawn="1">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1"/>
    </p:custDataLst>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fontAlgn="auto" latinLnBrk="0" hangingPunct="1">
        <a:lnSpc>
          <a:spcPct val="100000"/>
        </a:lnSpc>
        <a:spcBef>
          <a:spcPct val="0"/>
        </a:spcBef>
        <a:buNone/>
        <a:defRPr kumimoji="0" lang="en-US" sz="3200" b="0" i="0" u="none" strike="noStrike" kern="1200" cap="none" spc="0" normalizeH="0" baseline="0" dirty="0" smtClean="0">
          <a:solidFill>
            <a:srgbClr val="253A3F"/>
          </a:solidFill>
          <a:uFillTx/>
          <a:latin typeface="Arial" panose="020B0604020202020204" pitchFamily="34" charset="0"/>
          <a:sym typeface="Arial" panose="020B0604020202020204" pitchFamily="3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0" normalizeH="0" baseline="0">
          <a:solidFill>
            <a:srgbClr val="253A3F"/>
          </a:solidFill>
          <a:uFillTx/>
          <a:latin typeface="Arial" panose="020B060402020202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rgbClr val="253A3F"/>
          </a:solidFill>
          <a:uFillTx/>
          <a:latin typeface="+mn-lt"/>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rgbClr val="253A3F"/>
          </a:solidFill>
          <a:uFillTx/>
          <a:latin typeface="+mn-lt"/>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rgbClr val="253A3F"/>
          </a:solidFill>
          <a:uFillTx/>
          <a:latin typeface="+mn-lt"/>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rgbClr val="253A3F"/>
          </a:solidFill>
          <a:uFillTx/>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0" y="0"/>
            <a:ext cx="12192000" cy="6858000"/>
          </a:xfrm>
          <a:prstGeom prst="rect">
            <a:avLst/>
          </a:prstGeom>
          <a:solidFill>
            <a:schemeClr val="accent1">
              <a:lumMod val="8000"/>
              <a:lumOff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6" name="图片 5"/>
          <p:cNvPicPr>
            <a:picLocks noChangeAspect="1"/>
          </p:cNvPicPr>
          <p:nvPr userDrawn="1">
            <p:custDataLst>
              <p:tags r:id="rId3"/>
            </p:custDataLst>
          </p:nvPr>
        </p:nvPicPr>
        <p:blipFill>
          <a:blip r:embed="rId4">
            <a:alphaModFix amt="4700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2172950" cy="6858000"/>
          </a:xfrm>
          <a:prstGeom prst="rect">
            <a:avLst/>
          </a:prstGeom>
        </p:spPr>
      </p:pic>
      <p:sp>
        <p:nvSpPr>
          <p:cNvPr id="8" name="日期占位符 7"/>
          <p:cNvSpPr>
            <a:spLocks noGrp="1"/>
          </p:cNvSpPr>
          <p:nvPr>
            <p:ph type="dt" sz="half" idx="10"/>
            <p:custDataLst>
              <p:tags r:id="rId5"/>
            </p:custDataLst>
          </p:nvPr>
        </p:nvSpPr>
        <p:spPr>
          <a:xfrm>
            <a:off x="695960" y="6356350"/>
            <a:ext cx="2743200" cy="365125"/>
          </a:xfrm>
        </p:spPr>
        <p:txBody>
          <a:bodyPr/>
          <a:lstStyle>
            <a:lvl1pPr>
              <a:defRPr>
                <a:latin typeface="Arial" panose="020B0604020202020204" pitchFamily="34" charset="0"/>
              </a:defRPr>
            </a:lvl1pPr>
          </a:lstStyle>
          <a:p>
            <a:r>
              <a:rPr lang="en-US"/>
              <a:t>Date Area</a:t>
            </a:r>
            <a:endParaRPr lang="en-US"/>
          </a:p>
        </p:txBody>
      </p:sp>
      <p:sp>
        <p:nvSpPr>
          <p:cNvPr id="9" name="页脚占位符 8"/>
          <p:cNvSpPr>
            <a:spLocks noGrp="1"/>
          </p:cNvSpPr>
          <p:nvPr>
            <p:ph type="ftr" sz="quarter" idx="11"/>
            <p:custDataLst>
              <p:tags r:id="rId6"/>
            </p:custDataLst>
          </p:nvPr>
        </p:nvSpPr>
        <p:spPr>
          <a:xfrm>
            <a:off x="4038600" y="6356350"/>
            <a:ext cx="4114800" cy="365125"/>
          </a:xfrm>
        </p:spPr>
        <p:txBody>
          <a:bodyPr/>
          <a:lstStyle>
            <a:lvl1pPr>
              <a:defRPr>
                <a:latin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7"/>
            </p:custDataLst>
          </p:nvPr>
        </p:nvSpPr>
        <p:spPr>
          <a:xfrm>
            <a:off x="8753983" y="6356350"/>
            <a:ext cx="2743200" cy="365125"/>
          </a:xfrm>
        </p:spPr>
        <p:txBody>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7" name="标题占位符 1"/>
          <p:cNvSpPr>
            <a:spLocks noGrp="1"/>
          </p:cNvSpPr>
          <p:nvPr>
            <p:ph type="title"/>
            <p:custDataLst>
              <p:tags r:id="rId8"/>
            </p:custDataLst>
          </p:nvPr>
        </p:nvSpPr>
        <p:spPr>
          <a:xfrm>
            <a:off x="69596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11" name="文本占位符 10"/>
          <p:cNvSpPr>
            <a:spLocks noGrp="1"/>
          </p:cNvSpPr>
          <p:nvPr>
            <p:ph type="body" idx="1"/>
            <p:custDataLst>
              <p:tags r:id="rId9"/>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2" name="KSO_TEMPLATE" hidden="1"/>
          <p:cNvSpPr/>
          <p:nvPr userDrawn="1">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1"/>
    </p:custData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fontAlgn="auto" latinLnBrk="0" hangingPunct="1">
        <a:lnSpc>
          <a:spcPct val="100000"/>
        </a:lnSpc>
        <a:spcBef>
          <a:spcPct val="0"/>
        </a:spcBef>
        <a:buNone/>
        <a:defRPr kumimoji="0" lang="en-US" sz="3200" b="0" i="0" u="none" strike="noStrike" kern="1200" cap="none" spc="0" normalizeH="0" baseline="0" dirty="0" smtClean="0">
          <a:solidFill>
            <a:srgbClr val="253A3F"/>
          </a:solidFill>
          <a:uFillTx/>
          <a:latin typeface="Arial" panose="020B0604020202020204" pitchFamily="34" charset="0"/>
          <a:sym typeface="Arial" panose="020B0604020202020204" pitchFamily="3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0" normalizeH="0" baseline="0">
          <a:solidFill>
            <a:srgbClr val="253A3F"/>
          </a:solidFill>
          <a:uFillTx/>
          <a:latin typeface="Arial" panose="020B060402020202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rgbClr val="253A3F"/>
          </a:solidFill>
          <a:uFillTx/>
          <a:latin typeface="+mn-lt"/>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rgbClr val="253A3F"/>
          </a:solidFill>
          <a:uFillTx/>
          <a:latin typeface="+mn-lt"/>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rgbClr val="253A3F"/>
          </a:solidFill>
          <a:uFillTx/>
          <a:latin typeface="+mn-lt"/>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rgbClr val="253A3F"/>
          </a:solidFill>
          <a:uFillTx/>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4" name="矩形 3"/>
          <p:cNvSpPr/>
          <p:nvPr userDrawn="1">
            <p:custDataLst>
              <p:tags r:id="rId2"/>
            </p:custDataLst>
          </p:nvPr>
        </p:nvSpPr>
        <p:spPr>
          <a:xfrm>
            <a:off x="0" y="0"/>
            <a:ext cx="12192000" cy="6858000"/>
          </a:xfrm>
          <a:prstGeom prst="rect">
            <a:avLst/>
          </a:prstGeom>
          <a:solidFill>
            <a:schemeClr val="accent1">
              <a:lumMod val="8000"/>
              <a:lumOff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6" name="图片 5"/>
          <p:cNvPicPr>
            <a:picLocks noChangeAspect="1"/>
          </p:cNvPicPr>
          <p:nvPr userDrawn="1">
            <p:custDataLst>
              <p:tags r:id="rId3"/>
            </p:custDataLst>
          </p:nvPr>
        </p:nvPicPr>
        <p:blipFill>
          <a:blip r:embed="rId4">
            <a:alphaModFix amt="47000"/>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0" y="0"/>
            <a:ext cx="12172950" cy="6858000"/>
          </a:xfrm>
          <a:prstGeom prst="rect">
            <a:avLst/>
          </a:prstGeom>
        </p:spPr>
      </p:pic>
      <p:sp>
        <p:nvSpPr>
          <p:cNvPr id="8" name="日期占位符 7"/>
          <p:cNvSpPr>
            <a:spLocks noGrp="1"/>
          </p:cNvSpPr>
          <p:nvPr>
            <p:ph type="dt" sz="half" idx="10"/>
            <p:custDataLst>
              <p:tags r:id="rId5"/>
            </p:custDataLst>
          </p:nvPr>
        </p:nvSpPr>
        <p:spPr>
          <a:xfrm>
            <a:off x="695960" y="6356350"/>
            <a:ext cx="2743200" cy="365125"/>
          </a:xfrm>
        </p:spPr>
        <p:txBody>
          <a:bodyPr/>
          <a:lstStyle>
            <a:lvl1pPr>
              <a:defRPr>
                <a:latin typeface="Arial" panose="020B0604020202020204" pitchFamily="34" charset="0"/>
              </a:defRPr>
            </a:lvl1pPr>
          </a:lstStyle>
          <a:p>
            <a:r>
              <a:rPr lang="en-US"/>
              <a:t>Date Area</a:t>
            </a:r>
            <a:endParaRPr lang="en-US"/>
          </a:p>
        </p:txBody>
      </p:sp>
      <p:sp>
        <p:nvSpPr>
          <p:cNvPr id="9" name="页脚占位符 8"/>
          <p:cNvSpPr>
            <a:spLocks noGrp="1"/>
          </p:cNvSpPr>
          <p:nvPr>
            <p:ph type="ftr" sz="quarter" idx="11"/>
            <p:custDataLst>
              <p:tags r:id="rId6"/>
            </p:custDataLst>
          </p:nvPr>
        </p:nvSpPr>
        <p:spPr>
          <a:xfrm>
            <a:off x="4038600" y="6356350"/>
            <a:ext cx="4114800" cy="365125"/>
          </a:xfrm>
        </p:spPr>
        <p:txBody>
          <a:bodyPr/>
          <a:lstStyle>
            <a:lvl1pPr>
              <a:defRPr>
                <a:latin typeface="Arial" panose="020B0604020202020204" pitchFamily="34" charset="0"/>
              </a:defRPr>
            </a:lvl1pPr>
          </a:lstStyle>
          <a:p>
            <a:endParaRPr lang="en-US" dirty="0"/>
          </a:p>
        </p:txBody>
      </p:sp>
      <p:sp>
        <p:nvSpPr>
          <p:cNvPr id="10" name="灯片编号占位符 9"/>
          <p:cNvSpPr>
            <a:spLocks noGrp="1"/>
          </p:cNvSpPr>
          <p:nvPr>
            <p:ph type="sldNum" sz="quarter" idx="12"/>
            <p:custDataLst>
              <p:tags r:id="rId7"/>
            </p:custDataLst>
          </p:nvPr>
        </p:nvSpPr>
        <p:spPr>
          <a:xfrm>
            <a:off x="8753983" y="6356350"/>
            <a:ext cx="2743200" cy="365125"/>
          </a:xfrm>
        </p:spPr>
        <p:txBody>
          <a:bodyPr/>
          <a:lstStyle>
            <a:lvl1pPr>
              <a:defRPr>
                <a:latin typeface="Arial" panose="020B0604020202020204" pitchFamily="34" charset="0"/>
              </a:defRPr>
            </a:lvl1pPr>
          </a:lstStyle>
          <a:p>
            <a:fld id="{49AE70B2-8BF9-45C0-BB95-33D1B9D3A854}" type="slidenum">
              <a:rPr lang="en-US" smtClean="0"/>
            </a:fld>
            <a:endParaRPr lang="en-US" dirty="0"/>
          </a:p>
        </p:txBody>
      </p:sp>
      <p:sp>
        <p:nvSpPr>
          <p:cNvPr id="7" name="标题占位符 1"/>
          <p:cNvSpPr>
            <a:spLocks noGrp="1"/>
          </p:cNvSpPr>
          <p:nvPr>
            <p:ph type="title"/>
            <p:custDataLst>
              <p:tags r:id="rId8"/>
            </p:custDataLst>
          </p:nvPr>
        </p:nvSpPr>
        <p:spPr>
          <a:xfrm>
            <a:off x="695960" y="360000"/>
            <a:ext cx="10800000" cy="72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11" name="文本占位符 10"/>
          <p:cNvSpPr>
            <a:spLocks noGrp="1"/>
          </p:cNvSpPr>
          <p:nvPr>
            <p:ph type="body" idx="1"/>
            <p:custDataLst>
              <p:tags r:id="rId9"/>
            </p:custDataLst>
          </p:nvPr>
        </p:nvSpPr>
        <p:spPr>
          <a:xfrm>
            <a:off x="695960" y="1301749"/>
            <a:ext cx="10800000" cy="4873625"/>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2" name="KSO_TEMPLATE" hidden="1"/>
          <p:cNvSpPr/>
          <p:nvPr userDrawn="1">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1"/>
    </p:custData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fontAlgn="auto" latinLnBrk="0" hangingPunct="1">
        <a:lnSpc>
          <a:spcPct val="100000"/>
        </a:lnSpc>
        <a:spcBef>
          <a:spcPct val="0"/>
        </a:spcBef>
        <a:buNone/>
        <a:defRPr kumimoji="0" lang="en-US" sz="3200" b="0" i="0" u="none" strike="noStrike" kern="1200" cap="none" spc="0" normalizeH="0" baseline="0" dirty="0" smtClean="0">
          <a:solidFill>
            <a:srgbClr val="253A3F"/>
          </a:solidFill>
          <a:uFillTx/>
          <a:latin typeface="Arial" panose="020B0604020202020204" pitchFamily="34" charset="0"/>
          <a:sym typeface="Arial" panose="020B0604020202020204" pitchFamily="34" charset="0"/>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0" normalizeH="0" baseline="0">
          <a:solidFill>
            <a:srgbClr val="253A3F"/>
          </a:solidFill>
          <a:uFillTx/>
          <a:latin typeface="Arial" panose="020B0604020202020204" pitchFamily="34" charset="0"/>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rgbClr val="253A3F"/>
          </a:solidFill>
          <a:uFillTx/>
          <a:latin typeface="+mn-lt"/>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rgbClr val="253A3F"/>
          </a:solidFill>
          <a:uFillTx/>
          <a:latin typeface="+mn-lt"/>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rgbClr val="253A3F"/>
          </a:solidFill>
          <a:uFillTx/>
          <a:latin typeface="+mn-lt"/>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rgbClr val="253A3F"/>
          </a:solidFill>
          <a:uFillTx/>
          <a:latin typeface="+mn-l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s>
</file>

<file path=ppt/slides/_rels/slide10.xml.rels><?xml version="1.0" encoding="UTF-8" standalone="yes"?>
<Relationships xmlns="http://schemas.openxmlformats.org/package/2006/relationships"><Relationship Id="rId9" Type="http://schemas.openxmlformats.org/officeDocument/2006/relationships/tags" Target="../tags/tag193.xml"/><Relationship Id="rId8" Type="http://schemas.openxmlformats.org/officeDocument/2006/relationships/tags" Target="../tags/tag192.xml"/><Relationship Id="rId7" Type="http://schemas.openxmlformats.org/officeDocument/2006/relationships/image" Target="../media/image18.jpeg"/><Relationship Id="rId6" Type="http://schemas.openxmlformats.org/officeDocument/2006/relationships/tags" Target="../tags/tag191.xml"/><Relationship Id="rId5" Type="http://schemas.openxmlformats.org/officeDocument/2006/relationships/image" Target="../media/image17.jpeg"/><Relationship Id="rId4" Type="http://schemas.openxmlformats.org/officeDocument/2006/relationships/tags" Target="../tags/tag190.xml"/><Relationship Id="rId3" Type="http://schemas.openxmlformats.org/officeDocument/2006/relationships/image" Target="../media/image16.jpeg"/><Relationship Id="rId2" Type="http://schemas.openxmlformats.org/officeDocument/2006/relationships/tags" Target="../tags/tag189.xml"/><Relationship Id="rId19" Type="http://schemas.openxmlformats.org/officeDocument/2006/relationships/notesSlide" Target="../notesSlides/notesSlide5.xml"/><Relationship Id="rId18" Type="http://schemas.openxmlformats.org/officeDocument/2006/relationships/slideLayout" Target="../slideLayouts/slideLayout25.xml"/><Relationship Id="rId17" Type="http://schemas.openxmlformats.org/officeDocument/2006/relationships/tags" Target="../tags/tag201.xml"/><Relationship Id="rId16" Type="http://schemas.openxmlformats.org/officeDocument/2006/relationships/tags" Target="../tags/tag200.xml"/><Relationship Id="rId15" Type="http://schemas.openxmlformats.org/officeDocument/2006/relationships/tags" Target="../tags/tag199.xml"/><Relationship Id="rId14" Type="http://schemas.openxmlformats.org/officeDocument/2006/relationships/tags" Target="../tags/tag198.xml"/><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03.xml"/><Relationship Id="rId1" Type="http://schemas.openxmlformats.org/officeDocument/2006/relationships/tags" Target="../tags/tag20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04.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0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0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07.xml"/></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5.xml"/><Relationship Id="rId3" Type="http://schemas.openxmlformats.org/officeDocument/2006/relationships/tags" Target="../tags/tag208.xml"/><Relationship Id="rId2" Type="http://schemas.openxmlformats.org/officeDocument/2006/relationships/image" Target="../media/image20.wmf"/><Relationship Id="rId1"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5.xml"/><Relationship Id="rId3" Type="http://schemas.openxmlformats.org/officeDocument/2006/relationships/tags" Target="../tags/tag209.xml"/><Relationship Id="rId2" Type="http://schemas.openxmlformats.org/officeDocument/2006/relationships/image" Target="../media/image21.wmf"/><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1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11.xml"/></Relationships>
</file>

<file path=ppt/slides/_rels/slide2.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6" Type="http://schemas.openxmlformats.org/officeDocument/2006/relationships/notesSlide" Target="../notesSlides/notesSlide2.xml"/><Relationship Id="rId15" Type="http://schemas.openxmlformats.org/officeDocument/2006/relationships/slideLayout" Target="../slideLayouts/slideLayout14.xml"/><Relationship Id="rId14" Type="http://schemas.openxmlformats.org/officeDocument/2006/relationships/tags" Target="../tags/tag148.xml"/><Relationship Id="rId13" Type="http://schemas.openxmlformats.org/officeDocument/2006/relationships/tags" Target="../tags/tag147.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tags" Target="../tags/tag13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1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1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1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1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1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1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2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50.xml"/><Relationship Id="rId1" Type="http://schemas.openxmlformats.org/officeDocument/2006/relationships/tags" Target="../tags/tag14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22.xml"/></Relationships>
</file>

<file path=ppt/slides/_rels/slide31.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image" Target="../media/image22.jpeg"/><Relationship Id="rId3" Type="http://schemas.openxmlformats.org/officeDocument/2006/relationships/tags" Target="../tags/tag225.xml"/><Relationship Id="rId2" Type="http://schemas.openxmlformats.org/officeDocument/2006/relationships/tags" Target="../tags/tag224.xml"/><Relationship Id="rId16" Type="http://schemas.openxmlformats.org/officeDocument/2006/relationships/notesSlide" Target="../notesSlides/notesSlide6.xml"/><Relationship Id="rId15" Type="http://schemas.openxmlformats.org/officeDocument/2006/relationships/slideLayout" Target="../slideLayouts/slideLayout2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tags" Target="../tags/tag231.xml"/><Relationship Id="rId1" Type="http://schemas.openxmlformats.org/officeDocument/2006/relationships/tags" Target="../tags/tag223.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5.xml"/><Relationship Id="rId3" Type="http://schemas.openxmlformats.org/officeDocument/2006/relationships/tags" Target="../tags/tag236.xml"/><Relationship Id="rId2" Type="http://schemas.openxmlformats.org/officeDocument/2006/relationships/image" Target="../media/image24.svg"/><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3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3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39.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4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241.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43.xml"/><Relationship Id="rId1" Type="http://schemas.openxmlformats.org/officeDocument/2006/relationships/tags" Target="../tags/tag24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44.xml"/></Relationships>
</file>

<file path=ppt/slides/_rels/slide4.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6.xml"/><Relationship Id="rId3" Type="http://schemas.openxmlformats.org/officeDocument/2006/relationships/tags" Target="../tags/tag151.xml"/><Relationship Id="rId2" Type="http://schemas.openxmlformats.org/officeDocument/2006/relationships/image" Target="../media/image10.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9" Type="http://schemas.openxmlformats.org/officeDocument/2006/relationships/tags" Target="../tags/tag251.xml"/><Relationship Id="rId8" Type="http://schemas.openxmlformats.org/officeDocument/2006/relationships/tags" Target="../tags/tag250.xml"/><Relationship Id="rId7" Type="http://schemas.openxmlformats.org/officeDocument/2006/relationships/tags" Target="../tags/tag249.xml"/><Relationship Id="rId6" Type="http://schemas.openxmlformats.org/officeDocument/2006/relationships/tags" Target="../tags/tag248.xml"/><Relationship Id="rId5" Type="http://schemas.openxmlformats.org/officeDocument/2006/relationships/image" Target="../media/image26.jpeg"/><Relationship Id="rId4" Type="http://schemas.openxmlformats.org/officeDocument/2006/relationships/tags" Target="../tags/tag247.xml"/><Relationship Id="rId3" Type="http://schemas.openxmlformats.org/officeDocument/2006/relationships/image" Target="../media/image25.jpeg"/><Relationship Id="rId2" Type="http://schemas.openxmlformats.org/officeDocument/2006/relationships/tags" Target="../tags/tag246.xml"/><Relationship Id="rId14" Type="http://schemas.openxmlformats.org/officeDocument/2006/relationships/notesSlide" Target="../notesSlides/notesSlide7.xml"/><Relationship Id="rId13" Type="http://schemas.openxmlformats.org/officeDocument/2006/relationships/slideLayout" Target="../slideLayouts/slideLayout24.xml"/><Relationship Id="rId12" Type="http://schemas.openxmlformats.org/officeDocument/2006/relationships/tags" Target="../tags/tag254.xml"/><Relationship Id="rId11" Type="http://schemas.openxmlformats.org/officeDocument/2006/relationships/tags" Target="../tags/tag253.xml"/><Relationship Id="rId10" Type="http://schemas.openxmlformats.org/officeDocument/2006/relationships/tags" Target="../tags/tag252.xml"/><Relationship Id="rId1" Type="http://schemas.openxmlformats.org/officeDocument/2006/relationships/tags" Target="../tags/tag245.xml"/></Relationships>
</file>

<file path=ppt/slides/_rels/slide41.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image" Target="../media/image27.jpeg"/><Relationship Id="rId3" Type="http://schemas.openxmlformats.org/officeDocument/2006/relationships/tags" Target="../tags/tag257.xml"/><Relationship Id="rId2" Type="http://schemas.openxmlformats.org/officeDocument/2006/relationships/tags" Target="../tags/tag256.xml"/><Relationship Id="rId10" Type="http://schemas.openxmlformats.org/officeDocument/2006/relationships/slideLayout" Target="../slideLayouts/slideLayout26.xml"/><Relationship Id="rId1" Type="http://schemas.openxmlformats.org/officeDocument/2006/relationships/tags" Target="../tags/tag255.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6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6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65.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66.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6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68.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69.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70.xml"/></Relationships>
</file>

<file path=ppt/slides/_rels/slide5.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image" Target="../media/image11.jpeg"/><Relationship Id="rId2" Type="http://schemas.openxmlformats.org/officeDocument/2006/relationships/tags" Target="../tags/tag153.xml"/><Relationship Id="rId11" Type="http://schemas.openxmlformats.org/officeDocument/2006/relationships/slideLayout" Target="../slideLayouts/slideLayout23.xml"/><Relationship Id="rId10" Type="http://schemas.openxmlformats.org/officeDocument/2006/relationships/tags" Target="../tags/tag160.xml"/><Relationship Id="rId1" Type="http://schemas.openxmlformats.org/officeDocument/2006/relationships/tags" Target="../tags/tag15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7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7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7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7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7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76.xml"/><Relationship Id="rId1" Type="http://schemas.openxmlformats.org/officeDocument/2006/relationships/image" Target="../media/image2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7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78.xml"/><Relationship Id="rId1"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7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80.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161.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81.xml"/><Relationship Id="rId1" Type="http://schemas.openxmlformats.org/officeDocument/2006/relationships/image" Target="../media/image3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8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83.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84.xml"/><Relationship Id="rId1" Type="http://schemas.openxmlformats.org/officeDocument/2006/relationships/image" Target="../media/image3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85.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86.xml"/><Relationship Id="rId1" Type="http://schemas.openxmlformats.org/officeDocument/2006/relationships/image" Target="../media/image3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tags" Target="../tags/tag287.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88.xml"/><Relationship Id="rId1"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89.xml"/><Relationship Id="rId1"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91.xml"/><Relationship Id="rId1" Type="http://schemas.openxmlformats.org/officeDocument/2006/relationships/tags" Target="../tags/tag290.xml"/></Relationships>
</file>

<file path=ppt/slides/_rels/slide7.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image" Target="../media/image13.jpeg"/><Relationship Id="rId4" Type="http://schemas.openxmlformats.org/officeDocument/2006/relationships/tags" Target="../tags/tag164.xml"/><Relationship Id="rId3" Type="http://schemas.openxmlformats.org/officeDocument/2006/relationships/image" Target="../media/image12.jpeg"/><Relationship Id="rId2" Type="http://schemas.openxmlformats.org/officeDocument/2006/relationships/tags" Target="../tags/tag163.xml"/><Relationship Id="rId19" Type="http://schemas.openxmlformats.org/officeDocument/2006/relationships/notesSlide" Target="../notesSlides/notesSlide3.xml"/><Relationship Id="rId18" Type="http://schemas.openxmlformats.org/officeDocument/2006/relationships/slideLayout" Target="../slideLayouts/slideLayout24.xml"/><Relationship Id="rId17" Type="http://schemas.openxmlformats.org/officeDocument/2006/relationships/tags" Target="../tags/tag175.xml"/><Relationship Id="rId16" Type="http://schemas.openxmlformats.org/officeDocument/2006/relationships/image" Target="../media/image14.jpeg"/><Relationship Id="rId15" Type="http://schemas.openxmlformats.org/officeDocument/2006/relationships/tags" Target="../tags/tag174.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tags" Target="../tags/tag162.xml"/></Relationships>
</file>

<file path=ppt/slides/_rels/slide70.xml.rels><?xml version="1.0" encoding="UTF-8" standalone="yes"?>
<Relationships xmlns="http://schemas.openxmlformats.org/package/2006/relationships"><Relationship Id="rId9" Type="http://schemas.openxmlformats.org/officeDocument/2006/relationships/tags" Target="../tags/tag298.xml"/><Relationship Id="rId8" Type="http://schemas.openxmlformats.org/officeDocument/2006/relationships/tags" Target="../tags/tag297.xml"/><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image" Target="../media/image26.jpeg"/><Relationship Id="rId4" Type="http://schemas.openxmlformats.org/officeDocument/2006/relationships/tags" Target="../tags/tag294.xml"/><Relationship Id="rId3" Type="http://schemas.openxmlformats.org/officeDocument/2006/relationships/image" Target="../media/image25.jpeg"/><Relationship Id="rId2" Type="http://schemas.openxmlformats.org/officeDocument/2006/relationships/tags" Target="../tags/tag293.xml"/><Relationship Id="rId14" Type="http://schemas.openxmlformats.org/officeDocument/2006/relationships/notesSlide" Target="../notesSlides/notesSlide8.xml"/><Relationship Id="rId13" Type="http://schemas.openxmlformats.org/officeDocument/2006/relationships/slideLayout" Target="../slideLayouts/slideLayout24.xml"/><Relationship Id="rId12" Type="http://schemas.openxmlformats.org/officeDocument/2006/relationships/tags" Target="../tags/tag301.xml"/><Relationship Id="rId11" Type="http://schemas.openxmlformats.org/officeDocument/2006/relationships/tags" Target="../tags/tag300.xml"/><Relationship Id="rId10" Type="http://schemas.openxmlformats.org/officeDocument/2006/relationships/tags" Target="../tags/tag299.xml"/><Relationship Id="rId1" Type="http://schemas.openxmlformats.org/officeDocument/2006/relationships/tags" Target="../tags/tag292.xml"/></Relationships>
</file>

<file path=ppt/slides/_rels/slide71.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image" Target="../media/image34.jpeg"/><Relationship Id="rId2" Type="http://schemas.openxmlformats.org/officeDocument/2006/relationships/tags" Target="../tags/tag303.xml"/><Relationship Id="rId12" Type="http://schemas.openxmlformats.org/officeDocument/2006/relationships/notesSlide" Target="../notesSlides/notesSlide9.xml"/><Relationship Id="rId11" Type="http://schemas.openxmlformats.org/officeDocument/2006/relationships/slideLayout" Target="../slideLayouts/slideLayout24.xml"/><Relationship Id="rId10" Type="http://schemas.openxmlformats.org/officeDocument/2006/relationships/tags" Target="../tags/tag310.xml"/><Relationship Id="rId1" Type="http://schemas.openxmlformats.org/officeDocument/2006/relationships/tags" Target="../tags/tag302.xml"/></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4.xml"/><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4.xml"/><Relationship Id="rId2" Type="http://schemas.openxmlformats.org/officeDocument/2006/relationships/tags" Target="../tags/tag315.xml"/><Relationship Id="rId1" Type="http://schemas.openxmlformats.org/officeDocument/2006/relationships/tags" Target="../tags/tag314.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4.xml"/><Relationship Id="rId2" Type="http://schemas.openxmlformats.org/officeDocument/2006/relationships/tags" Target="../tags/tag317.xml"/><Relationship Id="rId1" Type="http://schemas.openxmlformats.org/officeDocument/2006/relationships/tags" Target="../tags/tag316.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4.xml"/><Relationship Id="rId2" Type="http://schemas.openxmlformats.org/officeDocument/2006/relationships/tags" Target="../tags/tag319.xml"/><Relationship Id="rId1" Type="http://schemas.openxmlformats.org/officeDocument/2006/relationships/tags" Target="../tags/tag318.xm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4.xml"/><Relationship Id="rId2" Type="http://schemas.openxmlformats.org/officeDocument/2006/relationships/tags" Target="../tags/tag321.xml"/><Relationship Id="rId1" Type="http://schemas.openxmlformats.org/officeDocument/2006/relationships/tags" Target="../tags/tag320.xm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4.xml"/><Relationship Id="rId2" Type="http://schemas.openxmlformats.org/officeDocument/2006/relationships/tags" Target="../tags/tag323.xml"/><Relationship Id="rId1" Type="http://schemas.openxmlformats.org/officeDocument/2006/relationships/tags" Target="../tags/tag322.xml"/></Relationships>
</file>

<file path=ppt/slides/_rels/slide78.xml.rels><?xml version="1.0" encoding="UTF-8" standalone="yes"?>
<Relationships xmlns="http://schemas.openxmlformats.org/package/2006/relationships"><Relationship Id="rId9" Type="http://schemas.openxmlformats.org/officeDocument/2006/relationships/tags" Target="../tags/tag330.xml"/><Relationship Id="rId8" Type="http://schemas.openxmlformats.org/officeDocument/2006/relationships/tags" Target="../tags/tag329.xml"/><Relationship Id="rId7" Type="http://schemas.openxmlformats.org/officeDocument/2006/relationships/tags" Target="../tags/tag328.xml"/><Relationship Id="rId6" Type="http://schemas.openxmlformats.org/officeDocument/2006/relationships/tags" Target="../tags/tag327.xml"/><Relationship Id="rId5" Type="http://schemas.openxmlformats.org/officeDocument/2006/relationships/image" Target="../media/image26.jpeg"/><Relationship Id="rId4" Type="http://schemas.openxmlformats.org/officeDocument/2006/relationships/tags" Target="../tags/tag326.xml"/><Relationship Id="rId3" Type="http://schemas.openxmlformats.org/officeDocument/2006/relationships/image" Target="../media/image25.jpeg"/><Relationship Id="rId2" Type="http://schemas.openxmlformats.org/officeDocument/2006/relationships/tags" Target="../tags/tag325.xml"/><Relationship Id="rId14" Type="http://schemas.openxmlformats.org/officeDocument/2006/relationships/notesSlide" Target="../notesSlides/notesSlide16.xml"/><Relationship Id="rId13" Type="http://schemas.openxmlformats.org/officeDocument/2006/relationships/slideLayout" Target="../slideLayouts/slideLayout24.xml"/><Relationship Id="rId12" Type="http://schemas.openxmlformats.org/officeDocument/2006/relationships/tags" Target="../tags/tag333.xml"/><Relationship Id="rId11" Type="http://schemas.openxmlformats.org/officeDocument/2006/relationships/tags" Target="../tags/tag332.xml"/><Relationship Id="rId10" Type="http://schemas.openxmlformats.org/officeDocument/2006/relationships/tags" Target="../tags/tag331.xml"/><Relationship Id="rId1" Type="http://schemas.openxmlformats.org/officeDocument/2006/relationships/tags" Target="../tags/tag324.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35.xml"/><Relationship Id="rId1" Type="http://schemas.openxmlformats.org/officeDocument/2006/relationships/tags" Target="../tags/tag33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77.xml"/><Relationship Id="rId1" Type="http://schemas.openxmlformats.org/officeDocument/2006/relationships/tags" Target="../tags/tag17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36.xml"/></Relationships>
</file>

<file path=ppt/slides/_rels/slide81.xml.rels><?xml version="1.0" encoding="UTF-8" standalone="yes"?>
<Relationships xmlns="http://schemas.openxmlformats.org/package/2006/relationships"><Relationship Id="rId9" Type="http://schemas.openxmlformats.org/officeDocument/2006/relationships/tags" Target="../tags/tag343.xml"/><Relationship Id="rId8" Type="http://schemas.openxmlformats.org/officeDocument/2006/relationships/tags" Target="../tags/tag342.xml"/><Relationship Id="rId7" Type="http://schemas.openxmlformats.org/officeDocument/2006/relationships/tags" Target="../tags/tag341.xml"/><Relationship Id="rId6" Type="http://schemas.openxmlformats.org/officeDocument/2006/relationships/tags" Target="../tags/tag340.xml"/><Relationship Id="rId5" Type="http://schemas.openxmlformats.org/officeDocument/2006/relationships/image" Target="../media/image13.jpeg"/><Relationship Id="rId4" Type="http://schemas.openxmlformats.org/officeDocument/2006/relationships/tags" Target="../tags/tag339.xml"/><Relationship Id="rId3" Type="http://schemas.openxmlformats.org/officeDocument/2006/relationships/image" Target="../media/image12.jpeg"/><Relationship Id="rId2" Type="http://schemas.openxmlformats.org/officeDocument/2006/relationships/tags" Target="../tags/tag338.xml"/><Relationship Id="rId19" Type="http://schemas.openxmlformats.org/officeDocument/2006/relationships/notesSlide" Target="../notesSlides/notesSlide17.xml"/><Relationship Id="rId18" Type="http://schemas.openxmlformats.org/officeDocument/2006/relationships/slideLayout" Target="../slideLayouts/slideLayout24.xml"/><Relationship Id="rId17" Type="http://schemas.openxmlformats.org/officeDocument/2006/relationships/tags" Target="../tags/tag350.xml"/><Relationship Id="rId16" Type="http://schemas.openxmlformats.org/officeDocument/2006/relationships/image" Target="../media/image14.jpeg"/><Relationship Id="rId15" Type="http://schemas.openxmlformats.org/officeDocument/2006/relationships/tags" Target="../tags/tag349.xml"/><Relationship Id="rId14" Type="http://schemas.openxmlformats.org/officeDocument/2006/relationships/tags" Target="../tags/tag348.xml"/><Relationship Id="rId13" Type="http://schemas.openxmlformats.org/officeDocument/2006/relationships/tags" Target="../tags/tag347.xml"/><Relationship Id="rId12" Type="http://schemas.openxmlformats.org/officeDocument/2006/relationships/tags" Target="../tags/tag346.xml"/><Relationship Id="rId11" Type="http://schemas.openxmlformats.org/officeDocument/2006/relationships/tags" Target="../tags/tag345.xml"/><Relationship Id="rId10" Type="http://schemas.openxmlformats.org/officeDocument/2006/relationships/tags" Target="../tags/tag344.xml"/><Relationship Id="rId1" Type="http://schemas.openxmlformats.org/officeDocument/2006/relationships/tags" Target="../tags/tag337.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52.xml"/><Relationship Id="rId1" Type="http://schemas.openxmlformats.org/officeDocument/2006/relationships/tags" Target="../tags/tag351.xml"/></Relationships>
</file>

<file path=ppt/slides/_rels/slide83.xml.rels><?xml version="1.0" encoding="UTF-8" standalone="yes"?>
<Relationships xmlns="http://schemas.openxmlformats.org/package/2006/relationships"><Relationship Id="rId9" Type="http://schemas.openxmlformats.org/officeDocument/2006/relationships/tags" Target="../tags/tag360.xml"/><Relationship Id="rId8" Type="http://schemas.openxmlformats.org/officeDocument/2006/relationships/tags" Target="../tags/tag359.xml"/><Relationship Id="rId7" Type="http://schemas.openxmlformats.org/officeDocument/2006/relationships/tags" Target="../tags/tag358.xml"/><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image" Target="../media/image35.jpeg"/><Relationship Id="rId2" Type="http://schemas.openxmlformats.org/officeDocument/2006/relationships/tags" Target="../tags/tag354.xml"/><Relationship Id="rId14" Type="http://schemas.openxmlformats.org/officeDocument/2006/relationships/slideLayout" Target="../slideLayouts/slideLayout26.xml"/><Relationship Id="rId13" Type="http://schemas.openxmlformats.org/officeDocument/2006/relationships/tags" Target="../tags/tag364.xml"/><Relationship Id="rId12" Type="http://schemas.openxmlformats.org/officeDocument/2006/relationships/tags" Target="../tags/tag363.xml"/><Relationship Id="rId11" Type="http://schemas.openxmlformats.org/officeDocument/2006/relationships/tags" Target="../tags/tag362.xml"/><Relationship Id="rId10" Type="http://schemas.openxmlformats.org/officeDocument/2006/relationships/tags" Target="../tags/tag361.xml"/><Relationship Id="rId1" Type="http://schemas.openxmlformats.org/officeDocument/2006/relationships/tags" Target="../tags/tag353.xml"/></Relationships>
</file>

<file path=ppt/slides/_rels/slide84.xml.rels><?xml version="1.0" encoding="UTF-8" standalone="yes"?>
<Relationships xmlns="http://schemas.openxmlformats.org/package/2006/relationships"><Relationship Id="rId9" Type="http://schemas.openxmlformats.org/officeDocument/2006/relationships/tags" Target="../tags/tag372.xml"/><Relationship Id="rId8" Type="http://schemas.openxmlformats.org/officeDocument/2006/relationships/tags" Target="../tags/tag371.xml"/><Relationship Id="rId7" Type="http://schemas.openxmlformats.org/officeDocument/2006/relationships/tags" Target="../tags/tag370.xml"/><Relationship Id="rId6" Type="http://schemas.openxmlformats.org/officeDocument/2006/relationships/tags" Target="../tags/tag369.xml"/><Relationship Id="rId5" Type="http://schemas.openxmlformats.org/officeDocument/2006/relationships/tags" Target="../tags/tag368.xml"/><Relationship Id="rId4" Type="http://schemas.openxmlformats.org/officeDocument/2006/relationships/tags" Target="../tags/tag367.xml"/><Relationship Id="rId3" Type="http://schemas.openxmlformats.org/officeDocument/2006/relationships/image" Target="../media/image36.jpeg"/><Relationship Id="rId2" Type="http://schemas.openxmlformats.org/officeDocument/2006/relationships/tags" Target="../tags/tag366.xml"/><Relationship Id="rId12" Type="http://schemas.openxmlformats.org/officeDocument/2006/relationships/notesSlide" Target="../notesSlides/notesSlide18.xml"/><Relationship Id="rId11" Type="http://schemas.openxmlformats.org/officeDocument/2006/relationships/slideLayout" Target="../slideLayouts/slideLayout24.xml"/><Relationship Id="rId10" Type="http://schemas.openxmlformats.org/officeDocument/2006/relationships/tags" Target="../tags/tag373.xml"/><Relationship Id="rId1" Type="http://schemas.openxmlformats.org/officeDocument/2006/relationships/tags" Target="../tags/tag365.xml"/></Relationships>
</file>

<file path=ppt/slides/_rels/slide85.xml.rels><?xml version="1.0" encoding="UTF-8" standalone="yes"?>
<Relationships xmlns="http://schemas.openxmlformats.org/package/2006/relationships"><Relationship Id="rId9" Type="http://schemas.openxmlformats.org/officeDocument/2006/relationships/tags" Target="../tags/tag381.xml"/><Relationship Id="rId8" Type="http://schemas.openxmlformats.org/officeDocument/2006/relationships/tags" Target="../tags/tag380.xml"/><Relationship Id="rId7" Type="http://schemas.openxmlformats.org/officeDocument/2006/relationships/tags" Target="../tags/tag379.xml"/><Relationship Id="rId6" Type="http://schemas.openxmlformats.org/officeDocument/2006/relationships/tags" Target="../tags/tag378.xml"/><Relationship Id="rId5" Type="http://schemas.openxmlformats.org/officeDocument/2006/relationships/tags" Target="../tags/tag377.xml"/><Relationship Id="rId4" Type="http://schemas.openxmlformats.org/officeDocument/2006/relationships/image" Target="../media/image27.jpeg"/><Relationship Id="rId3" Type="http://schemas.openxmlformats.org/officeDocument/2006/relationships/tags" Target="../tags/tag376.xml"/><Relationship Id="rId2" Type="http://schemas.openxmlformats.org/officeDocument/2006/relationships/tags" Target="../tags/tag375.xml"/><Relationship Id="rId10" Type="http://schemas.openxmlformats.org/officeDocument/2006/relationships/slideLayout" Target="../slideLayouts/slideLayout26.xml"/><Relationship Id="rId1" Type="http://schemas.openxmlformats.org/officeDocument/2006/relationships/tags" Target="../tags/tag374.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tags" Target="../tags/tag382.xml"/></Relationships>
</file>

<file path=ppt/slides/_rels/slide9.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image" Target="../media/image15.jpeg"/><Relationship Id="rId13" Type="http://schemas.openxmlformats.org/officeDocument/2006/relationships/notesSlide" Target="../notesSlides/notesSlide4.xml"/><Relationship Id="rId12" Type="http://schemas.openxmlformats.org/officeDocument/2006/relationships/slideLayout" Target="../slideLayouts/slideLayout25.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tags" Target="../tags/tag1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idx="3"/>
            <p:custDataLst>
              <p:tags r:id="rId1"/>
            </p:custDataLst>
          </p:nvPr>
        </p:nvSpPr>
        <p:spPr>
          <a:xfrm>
            <a:off x="8994711" y="4309110"/>
            <a:ext cx="2158430" cy="511706"/>
          </a:xfrm>
        </p:spPr>
        <p:txBody>
          <a:bodyPr/>
          <a:lstStyle/>
          <a:p>
            <a:r>
              <a:rPr lang="en-US"/>
              <a:t>Archana Jaiswal</a:t>
            </a:r>
            <a:endParaRPr lang="en-US"/>
          </a:p>
        </p:txBody>
      </p:sp>
      <p:sp>
        <p:nvSpPr>
          <p:cNvPr id="8" name="文本占位符 7"/>
          <p:cNvSpPr>
            <a:spLocks noGrp="1"/>
          </p:cNvSpPr>
          <p:nvPr>
            <p:ph type="body" idx="2"/>
            <p:custDataLst>
              <p:tags r:id="rId2"/>
            </p:custDataLst>
          </p:nvPr>
        </p:nvSpPr>
        <p:spPr>
          <a:xfrm>
            <a:off x="5984875" y="3815715"/>
            <a:ext cx="5229860" cy="429260"/>
          </a:xfrm>
        </p:spPr>
        <p:txBody>
          <a:bodyPr/>
          <a:lstStyle/>
          <a:p>
            <a:r>
              <a:rPr lang="en-US"/>
              <a:t>A Streaming Framework</a:t>
            </a:r>
            <a:endParaRPr lang="en-US"/>
          </a:p>
        </p:txBody>
      </p:sp>
      <p:sp>
        <p:nvSpPr>
          <p:cNvPr id="4" name="标题 3"/>
          <p:cNvSpPr>
            <a:spLocks noGrp="1"/>
          </p:cNvSpPr>
          <p:nvPr>
            <p:ph type="title" idx="1"/>
            <p:custDataLst>
              <p:tags r:id="rId3"/>
            </p:custDataLst>
          </p:nvPr>
        </p:nvSpPr>
        <p:spPr>
          <a:xfrm>
            <a:off x="3258820" y="984885"/>
            <a:ext cx="7955915" cy="2830830"/>
          </a:xfrm>
        </p:spPr>
        <p:txBody>
          <a:bodyPr/>
          <a:lstStyle/>
          <a:p>
            <a:r>
              <a:rPr lang="en-US" altLang="zh-CN" dirty="0"/>
              <a:t>Apache Flink Overview</a:t>
            </a:r>
            <a:endParaRPr lang="en-US" altLang="zh-CN" dirty="0"/>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696913" y="159487"/>
            <a:ext cx="10799761" cy="1080000"/>
          </a:xfrm>
          <a:noFill/>
        </p:spPr>
        <p:txBody>
          <a:bodyPr wrap="square" lIns="0" tIns="0" rIns="0" bIns="0">
            <a:normAutofit/>
          </a:bodyPr>
          <a:lstStyle/>
          <a:p>
            <a:r>
              <a:rPr lang="en-US" sz="3600" spc="0" dirty="0">
                <a:solidFill>
                  <a:schemeClr val="tx1"/>
                </a:solidFill>
                <a:latin typeface="+mj-lt"/>
              </a:rPr>
              <a:t>Data Processing Modes in Apache Flink</a:t>
            </a:r>
            <a:endParaRPr lang="en-US" sz="3600" spc="0" dirty="0">
              <a:solidFill>
                <a:schemeClr val="tx1"/>
              </a:solidFill>
              <a:latin typeface="+mj-lt"/>
            </a:endParaRPr>
          </a:p>
        </p:txBody>
      </p:sp>
      <p:pic>
        <p:nvPicPr>
          <p:cNvPr id="29" name="图片 28" descr="房间的摆设布局&#10;&#10;描述已自动生成"/>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l="30934" t="39741" r="15357" b="7767"/>
          <a:stretch>
            <a:fillRect/>
          </a:stretch>
        </p:blipFill>
        <p:spPr>
          <a:xfrm>
            <a:off x="4191108" y="1767600"/>
            <a:ext cx="3809672" cy="2481508"/>
          </a:xfrm>
          <a:custGeom>
            <a:avLst/>
            <a:gdLst>
              <a:gd name="connsiteX0" fmla="*/ 0 w 3809719"/>
              <a:gd name="connsiteY0" fmla="*/ 0 h 2481538"/>
              <a:gd name="connsiteX1" fmla="*/ 3809719 w 3809719"/>
              <a:gd name="connsiteY1" fmla="*/ 0 h 2481538"/>
              <a:gd name="connsiteX2" fmla="*/ 3809719 w 3809719"/>
              <a:gd name="connsiteY2" fmla="*/ 2481538 h 2481538"/>
              <a:gd name="connsiteX3" fmla="*/ 0 w 3809719"/>
              <a:gd name="connsiteY3" fmla="*/ 2481538 h 2481538"/>
              <a:gd name="connsiteX4" fmla="*/ 0 w 3809719"/>
              <a:gd name="connsiteY4" fmla="*/ 0 h 24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719" h="2481538">
                <a:moveTo>
                  <a:pt x="0" y="0"/>
                </a:moveTo>
                <a:lnTo>
                  <a:pt x="3809719" y="0"/>
                </a:lnTo>
                <a:lnTo>
                  <a:pt x="3809719" y="2481538"/>
                </a:lnTo>
                <a:lnTo>
                  <a:pt x="0" y="2481538"/>
                </a:lnTo>
                <a:lnTo>
                  <a:pt x="0" y="0"/>
                </a:lnTo>
                <a:close/>
              </a:path>
            </a:pathLst>
          </a:custGeom>
        </p:spPr>
      </p:pic>
      <p:pic>
        <p:nvPicPr>
          <p:cNvPr id="27" name="图片 26" descr="房间里的沙发&#10;&#10;低可信度描述已自动生成"/>
          <p:cNvPicPr>
            <a:picLocks noChangeAspect="1"/>
          </p:cNvPicPr>
          <p:nvPr>
            <p:custDataLst>
              <p:tags r:id="rId4"/>
            </p:custDataLst>
          </p:nvPr>
        </p:nvPicPr>
        <p:blipFill rotWithShape="1">
          <a:blip r:embed="rId5" cstate="print">
            <a:extLst>
              <a:ext uri="{28A0092B-C50C-407E-A947-70E740481C1C}">
                <a14:useLocalDpi xmlns:a14="http://schemas.microsoft.com/office/drawing/2010/main" val="0"/>
              </a:ext>
            </a:extLst>
          </a:blip>
          <a:srcRect l="36457" t="38666" r="2730" b="4992"/>
          <a:stretch>
            <a:fillRect/>
          </a:stretch>
        </p:blipFill>
        <p:spPr>
          <a:xfrm>
            <a:off x="159" y="1768870"/>
            <a:ext cx="4018866" cy="2481508"/>
          </a:xfrm>
          <a:custGeom>
            <a:avLst/>
            <a:gdLst>
              <a:gd name="connsiteX0" fmla="*/ 0 w 4018915"/>
              <a:gd name="connsiteY0" fmla="*/ 0 h 2481538"/>
              <a:gd name="connsiteX1" fmla="*/ 4018915 w 4018915"/>
              <a:gd name="connsiteY1" fmla="*/ 0 h 2481538"/>
              <a:gd name="connsiteX2" fmla="*/ 4018915 w 4018915"/>
              <a:gd name="connsiteY2" fmla="*/ 2481538 h 2481538"/>
              <a:gd name="connsiteX3" fmla="*/ 0 w 4018915"/>
              <a:gd name="connsiteY3" fmla="*/ 2481538 h 2481538"/>
              <a:gd name="connsiteX4" fmla="*/ 0 w 4018915"/>
              <a:gd name="connsiteY4" fmla="*/ 0 h 24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15" h="2481538">
                <a:moveTo>
                  <a:pt x="0" y="0"/>
                </a:moveTo>
                <a:lnTo>
                  <a:pt x="4018915" y="0"/>
                </a:lnTo>
                <a:lnTo>
                  <a:pt x="4018915" y="2481538"/>
                </a:lnTo>
                <a:lnTo>
                  <a:pt x="0" y="2481538"/>
                </a:lnTo>
                <a:lnTo>
                  <a:pt x="0" y="0"/>
                </a:lnTo>
                <a:close/>
              </a:path>
            </a:pathLst>
          </a:custGeom>
        </p:spPr>
      </p:pic>
      <p:pic>
        <p:nvPicPr>
          <p:cNvPr id="17" name="图片 16" descr="VCG41N1361274081"/>
          <p:cNvPicPr>
            <a:picLocks noChangeAspect="1"/>
          </p:cNvPicPr>
          <p:nvPr>
            <p:custDataLst>
              <p:tags r:id="rId6"/>
            </p:custDataLst>
          </p:nvPr>
        </p:nvPicPr>
        <p:blipFill>
          <a:blip r:embed="rId7"/>
          <a:srcRect l="50000" t="33416" r="1971" b="12663"/>
          <a:stretch>
            <a:fillRect/>
          </a:stretch>
        </p:blipFill>
        <p:spPr>
          <a:xfrm>
            <a:off x="8173144" y="1767600"/>
            <a:ext cx="3314838" cy="2480370"/>
          </a:xfrm>
          <a:custGeom>
            <a:avLst/>
            <a:gdLst>
              <a:gd name="connsiteX0" fmla="*/ 0 w 3289300"/>
              <a:gd name="connsiteY0" fmla="*/ 0 h 2461260"/>
              <a:gd name="connsiteX1" fmla="*/ 2058670 w 3289300"/>
              <a:gd name="connsiteY1" fmla="*/ 0 h 2461260"/>
              <a:gd name="connsiteX2" fmla="*/ 3289300 w 3289300"/>
              <a:gd name="connsiteY2" fmla="*/ 1230630 h 2461260"/>
              <a:gd name="connsiteX3" fmla="*/ 2058670 w 3289300"/>
              <a:gd name="connsiteY3" fmla="*/ 2461260 h 2461260"/>
              <a:gd name="connsiteX4" fmla="*/ 0 w 3289300"/>
              <a:gd name="connsiteY4" fmla="*/ 2461260 h 2461260"/>
              <a:gd name="connsiteX5" fmla="*/ 0 w 3289300"/>
              <a:gd name="connsiteY5" fmla="*/ 0 h 246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9300" h="2461260">
                <a:moveTo>
                  <a:pt x="0" y="0"/>
                </a:moveTo>
                <a:lnTo>
                  <a:pt x="2058670" y="0"/>
                </a:lnTo>
                <a:cubicBezTo>
                  <a:pt x="2738328" y="0"/>
                  <a:pt x="3289300" y="550972"/>
                  <a:pt x="3289300" y="1230630"/>
                </a:cubicBezTo>
                <a:cubicBezTo>
                  <a:pt x="3289300" y="1910288"/>
                  <a:pt x="2738328" y="2461260"/>
                  <a:pt x="2058670" y="2461260"/>
                </a:cubicBezTo>
                <a:lnTo>
                  <a:pt x="0" y="2461260"/>
                </a:lnTo>
                <a:lnTo>
                  <a:pt x="0" y="0"/>
                </a:lnTo>
                <a:close/>
              </a:path>
            </a:pathLst>
          </a:custGeom>
        </p:spPr>
      </p:pic>
      <p:sp>
        <p:nvSpPr>
          <p:cNvPr id="21" name="文本框 20"/>
          <p:cNvSpPr txBox="1"/>
          <p:nvPr>
            <p:custDataLst>
              <p:tags r:id="rId8"/>
            </p:custDataLst>
          </p:nvPr>
        </p:nvSpPr>
        <p:spPr>
          <a:xfrm>
            <a:off x="1422542" y="5225133"/>
            <a:ext cx="2261912" cy="713479"/>
          </a:xfrm>
          <a:prstGeom prst="rect">
            <a:avLst/>
          </a:prstGeom>
          <a:noFill/>
        </p:spPr>
        <p:txBody>
          <a:bodyPr wrap="square" lIns="0" tIns="0" rIns="0" bIns="0" anchor="t" anchorCtr="0">
            <a:normAutofit/>
          </a:bodyPr>
          <a:lstStyle>
            <a:defPPr>
              <a:defRPr lang="en-US">
                <a:latin typeface="+mn-lt"/>
              </a:defRPr>
            </a:defPPr>
            <a:lvl1pPr algn="just">
              <a:defRPr sz="1400" spc="0">
                <a:ln>
                  <a:noFill/>
                  <a:prstDash val="sysDot"/>
                </a:ln>
                <a:solidFill>
                  <a:schemeClr val="tx1">
                    <a:lumMod val="75000"/>
                    <a:lumOff val="25000"/>
                  </a:schemeClr>
                </a:solidFill>
                <a:latin typeface="+mn-lt"/>
              </a:defRPr>
            </a:lvl1pPr>
          </a:lstStyle>
          <a:p>
            <a:pPr algn="ctr">
              <a:lnSpc>
                <a:spcPct val="130000"/>
              </a:lnSpc>
              <a:spcBef>
                <a:spcPts val="0"/>
              </a:spcBef>
              <a:spcAft>
                <a:spcPts val="0"/>
              </a:spcAft>
            </a:pPr>
            <a:r>
              <a:rPr lang="en-US" dirty="0">
                <a:ln>
                  <a:noFill/>
                  <a:prstDash val="sysDot"/>
                </a:ln>
                <a:solidFill>
                  <a:schemeClr val="tx1">
                    <a:lumMod val="85000"/>
                    <a:lumOff val="15000"/>
                  </a:schemeClr>
                </a:solidFill>
                <a:latin typeface="+mn-lt"/>
                <a:sym typeface="+mn-ea"/>
              </a:rPr>
              <a:t>Processing fixed-size datasets at once</a:t>
            </a:r>
            <a:endParaRPr lang="en-US" dirty="0">
              <a:ln>
                <a:noFill/>
                <a:prstDash val="sysDot"/>
              </a:ln>
              <a:solidFill>
                <a:schemeClr val="tx1">
                  <a:lumMod val="85000"/>
                  <a:lumOff val="15000"/>
                </a:schemeClr>
              </a:solidFill>
              <a:latin typeface="+mn-lt"/>
              <a:sym typeface="+mn-ea"/>
            </a:endParaRPr>
          </a:p>
        </p:txBody>
      </p:sp>
      <p:sp>
        <p:nvSpPr>
          <p:cNvPr id="32" name="文本框 31"/>
          <p:cNvSpPr txBox="1"/>
          <p:nvPr>
            <p:custDataLst>
              <p:tags r:id="rId9"/>
            </p:custDataLst>
          </p:nvPr>
        </p:nvSpPr>
        <p:spPr>
          <a:xfrm>
            <a:off x="1422542" y="4776828"/>
            <a:ext cx="2261912" cy="356046"/>
          </a:xfrm>
          <a:prstGeom prst="rect">
            <a:avLst/>
          </a:prstGeom>
          <a:noFill/>
        </p:spPr>
        <p:txBody>
          <a:bodyPr wrap="square" lIns="0" tIns="0" rIns="0" bIns="0" anchor="t" anchorCtr="0">
            <a:normAutofit lnSpcReduction="20000"/>
          </a:bodyPr>
          <a:lstStyle/>
          <a:p>
            <a:pPr algn="ctr">
              <a:lnSpc>
                <a:spcPct val="150000"/>
              </a:lnSpc>
            </a:pPr>
            <a:r>
              <a:rPr lang="en-US" b="1" dirty="0">
                <a:solidFill>
                  <a:schemeClr val="accent5"/>
                </a:solidFill>
                <a:latin typeface="+mj-lt"/>
              </a:rPr>
              <a:t>Batch Processing</a:t>
            </a:r>
            <a:endParaRPr lang="en-US" b="1" dirty="0">
              <a:solidFill>
                <a:schemeClr val="accent5"/>
              </a:solidFill>
              <a:latin typeface="+mj-lt"/>
            </a:endParaRPr>
          </a:p>
        </p:txBody>
      </p:sp>
      <p:sp>
        <p:nvSpPr>
          <p:cNvPr id="33" name="文本框 32"/>
          <p:cNvSpPr txBox="1"/>
          <p:nvPr>
            <p:custDataLst>
              <p:tags r:id="rId10"/>
            </p:custDataLst>
          </p:nvPr>
        </p:nvSpPr>
        <p:spPr>
          <a:xfrm>
            <a:off x="4968973" y="5225133"/>
            <a:ext cx="2261912" cy="713479"/>
          </a:xfrm>
          <a:prstGeom prst="rect">
            <a:avLst/>
          </a:prstGeom>
          <a:noFill/>
        </p:spPr>
        <p:txBody>
          <a:bodyPr wrap="square" lIns="0" tIns="0" rIns="0" bIns="0" anchor="t" anchorCtr="0">
            <a:normAutofit/>
          </a:bodyPr>
          <a:lstStyle>
            <a:defPPr>
              <a:defRPr lang="en-US">
                <a:latin typeface="+mn-lt"/>
              </a:defRPr>
            </a:defPPr>
            <a:lvl1pPr algn="just">
              <a:defRPr sz="1400" spc="0">
                <a:ln>
                  <a:noFill/>
                  <a:prstDash val="sysDot"/>
                </a:ln>
                <a:solidFill>
                  <a:schemeClr val="tx1">
                    <a:lumMod val="75000"/>
                    <a:lumOff val="25000"/>
                  </a:schemeClr>
                </a:solidFill>
                <a:latin typeface="+mn-lt"/>
              </a:defRPr>
            </a:lvl1pPr>
          </a:lstStyle>
          <a:p>
            <a:pPr algn="ctr">
              <a:lnSpc>
                <a:spcPct val="130000"/>
              </a:lnSpc>
              <a:spcBef>
                <a:spcPts val="0"/>
              </a:spcBef>
              <a:spcAft>
                <a:spcPts val="0"/>
              </a:spcAft>
            </a:pPr>
            <a:r>
              <a:rPr lang="en-US" dirty="0">
                <a:ln>
                  <a:noFill/>
                  <a:prstDash val="sysDot"/>
                </a:ln>
                <a:solidFill>
                  <a:schemeClr val="tx1">
                    <a:lumMod val="85000"/>
                    <a:lumOff val="15000"/>
                  </a:schemeClr>
                </a:solidFill>
                <a:latin typeface="+mn-lt"/>
                <a:sym typeface="+mn-ea"/>
              </a:rPr>
              <a:t>Continuous processing of real-time data streams</a:t>
            </a:r>
            <a:endParaRPr lang="en-US" dirty="0">
              <a:ln>
                <a:noFill/>
                <a:prstDash val="sysDot"/>
              </a:ln>
              <a:solidFill>
                <a:schemeClr val="tx1">
                  <a:lumMod val="85000"/>
                  <a:lumOff val="15000"/>
                </a:schemeClr>
              </a:solidFill>
              <a:latin typeface="+mn-lt"/>
              <a:sym typeface="+mn-ea"/>
            </a:endParaRPr>
          </a:p>
        </p:txBody>
      </p:sp>
      <p:sp>
        <p:nvSpPr>
          <p:cNvPr id="34" name="文本框 33"/>
          <p:cNvSpPr txBox="1"/>
          <p:nvPr>
            <p:custDataLst>
              <p:tags r:id="rId11"/>
            </p:custDataLst>
          </p:nvPr>
        </p:nvSpPr>
        <p:spPr>
          <a:xfrm>
            <a:off x="4968973" y="4776828"/>
            <a:ext cx="2261912" cy="356046"/>
          </a:xfrm>
          <a:prstGeom prst="rect">
            <a:avLst/>
          </a:prstGeom>
          <a:noFill/>
        </p:spPr>
        <p:txBody>
          <a:bodyPr wrap="square" lIns="0" tIns="0" rIns="0" bIns="0" anchor="t" anchorCtr="0">
            <a:normAutofit lnSpcReduction="20000"/>
          </a:bodyPr>
          <a:lstStyle/>
          <a:p>
            <a:pPr algn="ctr">
              <a:lnSpc>
                <a:spcPct val="150000"/>
              </a:lnSpc>
            </a:pPr>
            <a:r>
              <a:rPr lang="en-US" b="1" dirty="0">
                <a:solidFill>
                  <a:schemeClr val="accent5"/>
                </a:solidFill>
                <a:latin typeface="+mj-lt"/>
              </a:rPr>
              <a:t>Stream Processing</a:t>
            </a:r>
            <a:endParaRPr lang="en-US" b="1" dirty="0">
              <a:solidFill>
                <a:schemeClr val="accent5"/>
              </a:solidFill>
              <a:latin typeface="+mj-lt"/>
            </a:endParaRPr>
          </a:p>
        </p:txBody>
      </p:sp>
      <p:sp>
        <p:nvSpPr>
          <p:cNvPr id="37" name="椭圆 36"/>
          <p:cNvSpPr/>
          <p:nvPr>
            <p:custDataLst>
              <p:tags r:id="rId12"/>
            </p:custDataLst>
          </p:nvPr>
        </p:nvSpPr>
        <p:spPr>
          <a:xfrm>
            <a:off x="5675085" y="3822435"/>
            <a:ext cx="849974" cy="849974"/>
          </a:xfrm>
          <a:prstGeom prst="ellipse">
            <a:avLst/>
          </a:prstGeom>
          <a:solidFill>
            <a:srgbClr val="FFFFFF">
              <a:alpha val="85000"/>
            </a:srgbClr>
          </a:solidFill>
          <a:ln>
            <a:noFill/>
          </a:ln>
          <a:effectLst>
            <a:outerShdw blurRad="63500" dist="38100" dir="2700000" algn="tl"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2400" b="1" dirty="0">
                <a:solidFill>
                  <a:schemeClr val="accent5"/>
                </a:solidFill>
                <a:latin typeface="+mn-lt"/>
              </a:rPr>
              <a:t>02</a:t>
            </a:r>
            <a:endParaRPr lang="en-US" sz="2400" b="1" dirty="0">
              <a:solidFill>
                <a:schemeClr val="accent5"/>
              </a:solidFill>
              <a:latin typeface="+mn-ea"/>
            </a:endParaRPr>
          </a:p>
        </p:txBody>
      </p:sp>
      <p:sp>
        <p:nvSpPr>
          <p:cNvPr id="41" name="椭圆 40"/>
          <p:cNvSpPr/>
          <p:nvPr>
            <p:custDataLst>
              <p:tags r:id="rId13"/>
            </p:custDataLst>
          </p:nvPr>
        </p:nvSpPr>
        <p:spPr>
          <a:xfrm>
            <a:off x="2128653" y="3824340"/>
            <a:ext cx="849974" cy="849974"/>
          </a:xfrm>
          <a:prstGeom prst="ellipse">
            <a:avLst/>
          </a:prstGeom>
          <a:solidFill>
            <a:srgbClr val="FFFFFF">
              <a:alpha val="85000"/>
            </a:srgbClr>
          </a:solidFill>
          <a:ln>
            <a:noFill/>
          </a:ln>
          <a:effectLst>
            <a:outerShdw blurRad="63500" dist="38100" dir="2700000" algn="tl"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2400" b="1" dirty="0">
                <a:solidFill>
                  <a:schemeClr val="accent5"/>
                </a:solidFill>
                <a:latin typeface="+mn-lt"/>
              </a:rPr>
              <a:t>01</a:t>
            </a:r>
            <a:endParaRPr lang="en-US" sz="2400" b="1" dirty="0">
              <a:solidFill>
                <a:schemeClr val="accent5"/>
              </a:solidFill>
              <a:latin typeface="+mn-ea"/>
            </a:endParaRPr>
          </a:p>
        </p:txBody>
      </p:sp>
      <p:sp>
        <p:nvSpPr>
          <p:cNvPr id="11" name="文本框 10"/>
          <p:cNvSpPr txBox="1"/>
          <p:nvPr>
            <p:custDataLst>
              <p:tags r:id="rId14"/>
            </p:custDataLst>
          </p:nvPr>
        </p:nvSpPr>
        <p:spPr>
          <a:xfrm>
            <a:off x="8515405" y="5225133"/>
            <a:ext cx="2261912" cy="713479"/>
          </a:xfrm>
          <a:prstGeom prst="rect">
            <a:avLst/>
          </a:prstGeom>
          <a:noFill/>
        </p:spPr>
        <p:txBody>
          <a:bodyPr wrap="square" lIns="0" tIns="0" rIns="0" bIns="0" anchor="t" anchorCtr="0">
            <a:normAutofit fontScale="90000" lnSpcReduction="20000"/>
          </a:bodyPr>
          <a:lstStyle>
            <a:defPPr>
              <a:defRPr lang="en-US">
                <a:latin typeface="+mn-lt"/>
              </a:defRPr>
            </a:defPPr>
            <a:lvl1pPr algn="just">
              <a:defRPr sz="1400" spc="0">
                <a:ln>
                  <a:noFill/>
                  <a:prstDash val="sysDot"/>
                </a:ln>
                <a:solidFill>
                  <a:schemeClr val="tx1">
                    <a:lumMod val="75000"/>
                    <a:lumOff val="25000"/>
                  </a:schemeClr>
                </a:solidFill>
                <a:latin typeface="+mn-lt"/>
              </a:defRPr>
            </a:lvl1pPr>
          </a:lstStyle>
          <a:p>
            <a:pPr algn="ctr">
              <a:lnSpc>
                <a:spcPct val="130000"/>
              </a:lnSpc>
              <a:spcBef>
                <a:spcPts val="0"/>
              </a:spcBef>
              <a:spcAft>
                <a:spcPts val="0"/>
              </a:spcAft>
            </a:pPr>
            <a:r>
              <a:rPr lang="en-US" sz="1600" dirty="0">
                <a:ln>
                  <a:noFill/>
                  <a:prstDash val="sysDot"/>
                </a:ln>
                <a:solidFill>
                  <a:schemeClr val="tx1">
                    <a:lumMod val="85000"/>
                    <a:lumOff val="15000"/>
                  </a:schemeClr>
                </a:solidFill>
                <a:latin typeface="+mn-lt"/>
                <a:sym typeface="+mn-ea"/>
              </a:rPr>
              <a:t>Efficiently processing data through interconnected stages</a:t>
            </a:r>
            <a:endParaRPr lang="en-US" sz="1600" dirty="0">
              <a:ln>
                <a:noFill/>
                <a:prstDash val="sysDot"/>
              </a:ln>
              <a:solidFill>
                <a:schemeClr val="tx1">
                  <a:lumMod val="85000"/>
                  <a:lumOff val="15000"/>
                </a:schemeClr>
              </a:solidFill>
              <a:latin typeface="+mn-lt"/>
              <a:sym typeface="+mn-ea"/>
            </a:endParaRPr>
          </a:p>
        </p:txBody>
      </p:sp>
      <p:sp>
        <p:nvSpPr>
          <p:cNvPr id="12" name="文本框 11"/>
          <p:cNvSpPr txBox="1"/>
          <p:nvPr>
            <p:custDataLst>
              <p:tags r:id="rId15"/>
            </p:custDataLst>
          </p:nvPr>
        </p:nvSpPr>
        <p:spPr>
          <a:xfrm>
            <a:off x="8515405" y="4776828"/>
            <a:ext cx="2261912" cy="356046"/>
          </a:xfrm>
          <a:prstGeom prst="rect">
            <a:avLst/>
          </a:prstGeom>
          <a:noFill/>
        </p:spPr>
        <p:txBody>
          <a:bodyPr wrap="square" lIns="0" tIns="0" rIns="0" bIns="0" anchor="t" anchorCtr="0">
            <a:normAutofit lnSpcReduction="20000"/>
          </a:bodyPr>
          <a:lstStyle/>
          <a:p>
            <a:pPr algn="ctr">
              <a:lnSpc>
                <a:spcPct val="150000"/>
              </a:lnSpc>
            </a:pPr>
            <a:r>
              <a:rPr lang="en-US" b="1" dirty="0">
                <a:solidFill>
                  <a:schemeClr val="accent5"/>
                </a:solidFill>
                <a:latin typeface="+mj-lt"/>
              </a:rPr>
              <a:t>Data Pipelining</a:t>
            </a:r>
            <a:endParaRPr lang="en-US" b="1" dirty="0">
              <a:solidFill>
                <a:schemeClr val="accent5"/>
              </a:solidFill>
              <a:latin typeface="+mj-lt"/>
            </a:endParaRPr>
          </a:p>
        </p:txBody>
      </p:sp>
      <p:sp>
        <p:nvSpPr>
          <p:cNvPr id="13" name="椭圆 12"/>
          <p:cNvSpPr/>
          <p:nvPr>
            <p:custDataLst>
              <p:tags r:id="rId16"/>
            </p:custDataLst>
          </p:nvPr>
        </p:nvSpPr>
        <p:spPr>
          <a:xfrm>
            <a:off x="9221516" y="3822435"/>
            <a:ext cx="849974" cy="849974"/>
          </a:xfrm>
          <a:prstGeom prst="ellipse">
            <a:avLst/>
          </a:prstGeom>
          <a:solidFill>
            <a:srgbClr val="FFFFFF">
              <a:alpha val="85000"/>
            </a:srgbClr>
          </a:solidFill>
          <a:ln>
            <a:noFill/>
          </a:ln>
          <a:effectLst>
            <a:outerShdw blurRad="63500" dist="38100" dir="2700000" algn="tl"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r>
              <a:rPr lang="en-US" sz="2400" b="1" dirty="0">
                <a:solidFill>
                  <a:schemeClr val="accent5"/>
                </a:solidFill>
                <a:latin typeface="+mn-lt"/>
              </a:rPr>
              <a:t>03</a:t>
            </a:r>
            <a:endParaRPr lang="en-US" sz="2400" b="1" dirty="0">
              <a:solidFill>
                <a:schemeClr val="accent5"/>
              </a:solidFill>
              <a:latin typeface="+mn-ea"/>
            </a:endParaRPr>
          </a:p>
        </p:txBody>
      </p:sp>
    </p:spTree>
    <p:custDataLst>
      <p:tags r:id="rId1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olidFill>
                  <a:srgbClr val="000000"/>
                </a:solidFill>
                <a:latin typeface="Verdana-Bold"/>
                <a:ea typeface="Verdana-Bold"/>
                <a:sym typeface="+mn-ea"/>
              </a:rPr>
              <a:t>Batch Processing  VS Real-Time Processing</a:t>
            </a:r>
            <a:endParaRPr lang="en-US"/>
          </a:p>
        </p:txBody>
      </p:sp>
      <p:graphicFrame>
        <p:nvGraphicFramePr>
          <p:cNvPr id="4" name="Table 3"/>
          <p:cNvGraphicFramePr/>
          <p:nvPr>
            <p:custDataLst>
              <p:tags r:id="rId1"/>
            </p:custDataLst>
          </p:nvPr>
        </p:nvGraphicFramePr>
        <p:xfrm>
          <a:off x="1139825" y="1852930"/>
          <a:ext cx="8123555" cy="2748915"/>
        </p:xfrm>
        <a:graphic>
          <a:graphicData uri="http://schemas.openxmlformats.org/drawingml/2006/table">
            <a:tbl>
              <a:tblPr firstRow="1" bandRow="1">
                <a:tableStyleId>{5C22544A-7EE6-4342-B048-85BDC9FD1C3A}</a:tableStyleId>
              </a:tblPr>
              <a:tblGrid>
                <a:gridCol w="3850640"/>
                <a:gridCol w="4272915"/>
              </a:tblGrid>
              <a:tr h="390525">
                <a:tc>
                  <a:txBody>
                    <a:bodyPr/>
                    <a:p>
                      <a:pPr>
                        <a:buNone/>
                      </a:pPr>
                      <a:r>
                        <a:rPr sz="1800">
                          <a:solidFill>
                            <a:srgbClr val="000000"/>
                          </a:solidFill>
                          <a:latin typeface="Verdana-Bold"/>
                          <a:ea typeface="Verdana-Bold"/>
                          <a:sym typeface="+mn-ea"/>
                        </a:rPr>
                        <a:t>Batch Processing </a:t>
                      </a:r>
                      <a:endParaRPr lang="en-US"/>
                    </a:p>
                  </a:txBody>
                  <a:tcPr/>
                </a:tc>
                <a:tc>
                  <a:txBody>
                    <a:bodyPr/>
                    <a:p>
                      <a:pPr>
                        <a:buNone/>
                      </a:pPr>
                      <a:r>
                        <a:rPr sz="1800">
                          <a:solidFill>
                            <a:srgbClr val="000000"/>
                          </a:solidFill>
                          <a:latin typeface="Verdana-Bold"/>
                          <a:ea typeface="Verdana-Bold"/>
                          <a:sym typeface="+mn-ea"/>
                        </a:rPr>
                        <a:t>Real-Time Processing </a:t>
                      </a:r>
                      <a:endParaRPr lang="en-US"/>
                    </a:p>
                  </a:txBody>
                  <a:tcPr/>
                </a:tc>
              </a:tr>
              <a:tr h="655955">
                <a:tc>
                  <a:txBody>
                    <a:bodyPr/>
                    <a:p>
                      <a:pPr>
                        <a:buNone/>
                      </a:pPr>
                      <a:r>
                        <a:rPr sz="1800" b="1">
                          <a:solidFill>
                            <a:srgbClr val="000000"/>
                          </a:solidFill>
                          <a:latin typeface="Verdana-Bold"/>
                          <a:ea typeface="Verdana-Bold"/>
                          <a:sym typeface="+mn-ea"/>
                        </a:rPr>
                        <a:t>Static Files </a:t>
                      </a:r>
                      <a:endParaRPr lang="en-US"/>
                    </a:p>
                  </a:txBody>
                  <a:tcPr/>
                </a:tc>
                <a:tc>
                  <a:txBody>
                    <a:bodyPr/>
                    <a:p>
                      <a:pPr>
                        <a:buNone/>
                      </a:pPr>
                      <a:r>
                        <a:rPr sz="1800">
                          <a:solidFill>
                            <a:srgbClr val="000000"/>
                          </a:solidFill>
                          <a:latin typeface="Verdana" panose="020B0604030504040204"/>
                          <a:ea typeface="Verdana" panose="020B0604030504040204"/>
                          <a:sym typeface="+mn-ea"/>
                        </a:rPr>
                        <a:t>Event Streams </a:t>
                      </a:r>
                      <a:endParaRPr sz="1800">
                        <a:solidFill>
                          <a:srgbClr val="000000"/>
                        </a:solidFill>
                        <a:latin typeface="Verdana" panose="020B0604030504040204"/>
                        <a:ea typeface="Verdana" panose="020B0604030504040204"/>
                      </a:endParaRPr>
                    </a:p>
                    <a:p>
                      <a:pPr>
                        <a:buNone/>
                      </a:pPr>
                      <a:endParaRPr lang="en-US"/>
                    </a:p>
                  </a:txBody>
                  <a:tcPr/>
                </a:tc>
              </a:tr>
              <a:tr h="655955">
                <a:tc>
                  <a:txBody>
                    <a:bodyPr/>
                    <a:p>
                      <a:pPr>
                        <a:buNone/>
                      </a:pPr>
                      <a:r>
                        <a:rPr sz="1800" b="1">
                          <a:solidFill>
                            <a:srgbClr val="000000"/>
                          </a:solidFill>
                          <a:latin typeface="Verdana-Bold"/>
                          <a:ea typeface="Verdana-Bold"/>
                          <a:sym typeface="+mn-ea"/>
                        </a:rPr>
                        <a:t>Processed Periodically in minute, </a:t>
                      </a:r>
                      <a:endParaRPr sz="1800" b="1">
                        <a:solidFill>
                          <a:srgbClr val="000000"/>
                        </a:solidFill>
                        <a:latin typeface="Verdana-Bold"/>
                        <a:ea typeface="Verdana-Bold"/>
                      </a:endParaRPr>
                    </a:p>
                    <a:p>
                      <a:pPr>
                        <a:buNone/>
                      </a:pPr>
                      <a:r>
                        <a:rPr sz="1800" b="1">
                          <a:solidFill>
                            <a:srgbClr val="000000"/>
                          </a:solidFill>
                          <a:latin typeface="Verdana-Bold"/>
                          <a:ea typeface="Verdana-Bold"/>
                          <a:sym typeface="+mn-ea"/>
                        </a:rPr>
                        <a:t>hour, day etc. </a:t>
                      </a:r>
                      <a:endParaRPr lang="en-US"/>
                    </a:p>
                  </a:txBody>
                  <a:tcPr/>
                </a:tc>
                <a:tc>
                  <a:txBody>
                    <a:bodyPr/>
                    <a:p>
                      <a:pPr>
                        <a:buNone/>
                      </a:pPr>
                      <a:r>
                        <a:rPr sz="1800">
                          <a:solidFill>
                            <a:srgbClr val="000000"/>
                          </a:solidFill>
                          <a:latin typeface="Verdana" panose="020B0604030504040204"/>
                          <a:ea typeface="Verdana" panose="020B0604030504040204"/>
                          <a:sym typeface="+mn-ea"/>
                        </a:rPr>
                        <a:t>Processed immediately (nanoseconds)</a:t>
                      </a:r>
                      <a:endParaRPr lang="en-US"/>
                    </a:p>
                  </a:txBody>
                  <a:tcPr/>
                </a:tc>
              </a:tr>
              <a:tr h="390525">
                <a:tc>
                  <a:txBody>
                    <a:bodyPr/>
                    <a:p>
                      <a:pPr>
                        <a:buNone/>
                      </a:pPr>
                      <a:r>
                        <a:rPr sz="1800" b="1">
                          <a:solidFill>
                            <a:srgbClr val="000000"/>
                          </a:solidFill>
                          <a:latin typeface="Verdana-Bold"/>
                          <a:ea typeface="Verdana-Bold"/>
                          <a:sym typeface="+mn-ea"/>
                        </a:rPr>
                        <a:t>Past data on disk storage</a:t>
                      </a:r>
                      <a:endParaRPr lang="en-US"/>
                    </a:p>
                  </a:txBody>
                  <a:tcPr/>
                </a:tc>
                <a:tc>
                  <a:txBody>
                    <a:bodyPr/>
                    <a:p>
                      <a:pPr>
                        <a:buNone/>
                      </a:pPr>
                      <a:r>
                        <a:rPr sz="1800">
                          <a:solidFill>
                            <a:srgbClr val="000000"/>
                          </a:solidFill>
                          <a:latin typeface="Verdana" panose="020B0604030504040204"/>
                          <a:ea typeface="Verdana" panose="020B0604030504040204"/>
                          <a:sym typeface="+mn-ea"/>
                        </a:rPr>
                        <a:t>In Memory Storage</a:t>
                      </a:r>
                      <a:endParaRPr lang="en-US"/>
                    </a:p>
                  </a:txBody>
                  <a:tcPr/>
                </a:tc>
              </a:tr>
              <a:tr h="655955">
                <a:tc>
                  <a:txBody>
                    <a:bodyPr/>
                    <a:p>
                      <a:pPr>
                        <a:buNone/>
                      </a:pPr>
                      <a:r>
                        <a:rPr sz="1800" b="1">
                          <a:solidFill>
                            <a:srgbClr val="000000"/>
                          </a:solidFill>
                          <a:latin typeface="Verdana-Bold"/>
                          <a:ea typeface="Verdana-Bold"/>
                          <a:sym typeface="+mn-ea"/>
                        </a:rPr>
                        <a:t>Example: Bill Generation </a:t>
                      </a:r>
                      <a:endParaRPr sz="1800" b="1">
                        <a:solidFill>
                          <a:srgbClr val="000000"/>
                        </a:solidFill>
                        <a:latin typeface="Verdana-Bold"/>
                        <a:ea typeface="Verdana-Bold"/>
                      </a:endParaRPr>
                    </a:p>
                    <a:p>
                      <a:pPr>
                        <a:buNone/>
                      </a:pPr>
                      <a:endParaRPr lang="en-US"/>
                    </a:p>
                  </a:txBody>
                  <a:tcPr/>
                </a:tc>
                <a:tc>
                  <a:txBody>
                    <a:bodyPr/>
                    <a:p>
                      <a:pPr>
                        <a:buNone/>
                      </a:pPr>
                      <a:r>
                        <a:rPr sz="1800">
                          <a:solidFill>
                            <a:srgbClr val="000000"/>
                          </a:solidFill>
                          <a:latin typeface="Verdana" panose="020B0604030504040204"/>
                          <a:ea typeface="Verdana" panose="020B0604030504040204"/>
                          <a:sym typeface="+mn-ea"/>
                        </a:rPr>
                        <a:t>Example: ATM Transaction Alert</a:t>
                      </a:r>
                      <a:endParaRPr lang="en-US"/>
                    </a:p>
                  </a:txBody>
                  <a:tcPr/>
                </a:tc>
              </a:tr>
            </a:tbl>
          </a:graphicData>
        </a:graphic>
      </p:graphicFrame>
      <p:sp>
        <p:nvSpPr>
          <p:cNvPr id="6" name="Text Box 5"/>
          <p:cNvSpPr txBox="1"/>
          <p:nvPr/>
        </p:nvSpPr>
        <p:spPr>
          <a:xfrm>
            <a:off x="1054100" y="4831080"/>
            <a:ext cx="10291445" cy="1198880"/>
          </a:xfrm>
          <a:prstGeom prst="rect">
            <a:avLst/>
          </a:prstGeom>
          <a:noFill/>
        </p:spPr>
        <p:txBody>
          <a:bodyPr wrap="square" rtlCol="0">
            <a:spAutoFit/>
          </a:bodyPr>
          <a:p>
            <a:r>
              <a:rPr lang="en-US"/>
              <a:t>These days, real-time processing is being used a lot in every organization. Use cases like </a:t>
            </a:r>
            <a:endParaRPr lang="en-US"/>
          </a:p>
          <a:p>
            <a:r>
              <a:rPr lang="en-US"/>
              <a:t>fraud detection, real-time alerts in healthcare and network attack alert require real-time </a:t>
            </a:r>
            <a:endParaRPr lang="en-US"/>
          </a:p>
          <a:p>
            <a:r>
              <a:rPr lang="en-US"/>
              <a:t>processing of instant data; a delay of even few milliseconds can have a huge impact. </a:t>
            </a:r>
            <a:endParaRPr lang="en-US"/>
          </a:p>
          <a:p>
            <a:endParaRPr lang="en-US"/>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Ecosystem on Apache Flink</a:t>
            </a:r>
            <a:endParaRPr lang="en-US"/>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pic>
        <p:nvPicPr>
          <p:cNvPr id="3" name="Picture 2"/>
          <p:cNvPicPr>
            <a:picLocks noChangeAspect="1"/>
          </p:cNvPicPr>
          <p:nvPr/>
        </p:nvPicPr>
        <p:blipFill>
          <a:blip r:embed="rId1"/>
          <a:srcRect l="26956" t="23688" r="27760" b="14052"/>
          <a:stretch>
            <a:fillRect/>
          </a:stretch>
        </p:blipFill>
        <p:spPr>
          <a:xfrm>
            <a:off x="2820035" y="1539240"/>
            <a:ext cx="6551930" cy="4832350"/>
          </a:xfrm>
          <a:prstGeom prst="rect">
            <a:avLst/>
          </a:prstGeom>
        </p:spPr>
      </p:pic>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Storage</a:t>
            </a:r>
            <a:endParaRPr lang="en-US"/>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3415030"/>
          </a:xfrm>
          <a:prstGeom prst="rect">
            <a:avLst/>
          </a:prstGeom>
          <a:noFill/>
        </p:spPr>
        <p:txBody>
          <a:bodyPr wrap="square" rtlCol="0">
            <a:spAutoFit/>
          </a:bodyPr>
          <a:p>
            <a:r>
              <a:rPr lang="en-US"/>
              <a:t>Apache Flink has multiple options from where it can Read/Write data. Below is a basic </a:t>
            </a:r>
            <a:endParaRPr lang="en-US"/>
          </a:p>
          <a:p>
            <a:r>
              <a:rPr lang="en-US"/>
              <a:t>storage list:</a:t>
            </a:r>
            <a:endParaRPr lang="en-US"/>
          </a:p>
          <a:p>
            <a:endParaRPr lang="en-US"/>
          </a:p>
          <a:p>
            <a:pPr marL="285750" indent="-285750">
              <a:buFont typeface="Arial" panose="020B0604020202020204" pitchFamily="34" charset="0"/>
              <a:buChar char="•"/>
            </a:pPr>
            <a:r>
              <a:rPr lang="en-US"/>
              <a:t> HDFS (Hadoop Distributed File System)</a:t>
            </a:r>
            <a:endParaRPr lang="en-US"/>
          </a:p>
          <a:p>
            <a:pPr marL="285750" indent="-285750">
              <a:buFont typeface="Arial" panose="020B0604020202020204" pitchFamily="34" charset="0"/>
              <a:buChar char="•"/>
            </a:pPr>
            <a:r>
              <a:rPr lang="en-US"/>
              <a:t> Local File System</a:t>
            </a:r>
            <a:endParaRPr lang="en-US"/>
          </a:p>
          <a:p>
            <a:pPr marL="285750" indent="-285750">
              <a:buFont typeface="Arial" panose="020B0604020202020204" pitchFamily="34" charset="0"/>
              <a:buChar char="•"/>
            </a:pPr>
            <a:r>
              <a:rPr lang="en-US"/>
              <a:t>    S3</a:t>
            </a:r>
            <a:endParaRPr lang="en-US"/>
          </a:p>
          <a:p>
            <a:pPr marL="285750" indent="-285750">
              <a:buFont typeface="Arial" panose="020B0604020202020204" pitchFamily="34" charset="0"/>
              <a:buChar char="•"/>
            </a:pPr>
            <a:r>
              <a:rPr lang="en-US"/>
              <a:t> RDBMS (MySQL, Oracle, MS SQL etc.)</a:t>
            </a:r>
            <a:endParaRPr lang="en-US"/>
          </a:p>
          <a:p>
            <a:pPr marL="285750" indent="-285750">
              <a:buFont typeface="Arial" panose="020B0604020202020204" pitchFamily="34" charset="0"/>
              <a:buChar char="•"/>
            </a:pPr>
            <a:r>
              <a:rPr lang="en-US"/>
              <a:t> MongoDB</a:t>
            </a:r>
            <a:endParaRPr lang="en-US"/>
          </a:p>
          <a:p>
            <a:pPr marL="285750" indent="-285750">
              <a:buFont typeface="Arial" panose="020B0604020202020204" pitchFamily="34" charset="0"/>
              <a:buChar char="•"/>
            </a:pPr>
            <a:r>
              <a:rPr lang="en-US"/>
              <a:t> HBase</a:t>
            </a:r>
            <a:endParaRPr lang="en-US"/>
          </a:p>
          <a:p>
            <a:pPr marL="285750" indent="-285750">
              <a:buFont typeface="Arial" panose="020B0604020202020204" pitchFamily="34" charset="0"/>
              <a:buChar char="•"/>
            </a:pPr>
            <a:r>
              <a:rPr lang="en-US"/>
              <a:t> Apache Kafka</a:t>
            </a:r>
            <a:endParaRPr lang="en-US"/>
          </a:p>
          <a:p>
            <a:pPr marL="285750" indent="-285750">
              <a:buFont typeface="Arial" panose="020B0604020202020204" pitchFamily="34" charset="0"/>
              <a:buChar char="•"/>
            </a:pPr>
            <a:r>
              <a:rPr lang="en-US"/>
              <a:t> Apache Flume</a:t>
            </a:r>
            <a:endParaRPr lang="en-US"/>
          </a:p>
          <a:p>
            <a:endParaRPr 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Deploy Applications Anywhere</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3138170"/>
          </a:xfrm>
          <a:prstGeom prst="rect">
            <a:avLst/>
          </a:prstGeom>
          <a:noFill/>
        </p:spPr>
        <p:txBody>
          <a:bodyPr wrap="square" rtlCol="0">
            <a:spAutoFit/>
          </a:bodyPr>
          <a:p>
            <a:pPr marL="285750" indent="-285750">
              <a:buFont typeface="Arial" panose="020B0604020202020204" pitchFamily="34" charset="0"/>
              <a:buChar char="•"/>
            </a:pPr>
            <a:r>
              <a:rPr lang="en-US"/>
              <a:t>You can deploy Apache Fink in local mode, cluster mode or on cloud. </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On cloud, Flink can be deployed on AWS or GCP.</a:t>
            </a:r>
            <a:endParaRPr lang="en-US"/>
          </a:p>
          <a:p>
            <a:pPr marL="285750" indent="-285750">
              <a:buFont typeface="Arial" panose="020B0604020202020204" pitchFamily="34" charset="0"/>
              <a:buChar char="•"/>
            </a:pPr>
            <a:endParaRPr lang="en-US"/>
          </a:p>
          <a:p>
            <a:pPr marL="285750" indent="-285750" algn="l">
              <a:buClrTx/>
              <a:buSzTx/>
              <a:buFont typeface="Arial" panose="020B0604020202020204" pitchFamily="34" charset="0"/>
              <a:buChar char="•"/>
            </a:pPr>
            <a:r>
              <a:rPr lang="en-US"/>
              <a:t>Apache Flink is a distributed system and requires compute resources in order to execute applications.</a:t>
            </a:r>
            <a:endParaRPr lang="en-US"/>
          </a:p>
          <a:p>
            <a:pPr marL="285750" indent="-285750" algn="l">
              <a:buClrTx/>
              <a:buSzTx/>
              <a:buFont typeface="Arial" panose="020B0604020202020204" pitchFamily="34" charset="0"/>
              <a:buChar char="•"/>
            </a:pPr>
            <a:endParaRPr lang="en-US"/>
          </a:p>
          <a:p>
            <a:pPr marL="285750" indent="-285750" algn="l">
              <a:buClrTx/>
              <a:buSzTx/>
              <a:buFont typeface="Arial" panose="020B0604020202020204" pitchFamily="34" charset="0"/>
              <a:buChar char="•"/>
            </a:pPr>
            <a:r>
              <a:rPr lang="en-US"/>
              <a:t>Flink integrates with all common cluster resource managers such as Hadoop YARN, Apache Mesos, and Kubernetes.</a:t>
            </a:r>
            <a:endParaRPr lang="en-US"/>
          </a:p>
          <a:p>
            <a:pPr marL="285750" indent="-285750" algn="l">
              <a:buClrTx/>
              <a:buSzTx/>
              <a:buFont typeface="Arial" panose="020B0604020202020204" pitchFamily="34" charset="0"/>
              <a:buChar char="•"/>
            </a:pPr>
            <a:endParaRPr lang="en-US"/>
          </a:p>
          <a:p>
            <a:pPr marL="285750" indent="-285750" algn="l">
              <a:buClrTx/>
              <a:buSzTx/>
              <a:buFont typeface="Arial" panose="020B0604020202020204" pitchFamily="34" charset="0"/>
              <a:buChar char="•"/>
            </a:pPr>
            <a:r>
              <a:rPr lang="en-US"/>
              <a:t>It can also be setup to run as a stand-alone cluster.</a:t>
            </a:r>
            <a:endParaRPr 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Run Applications at any Scale</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2030095"/>
          </a:xfrm>
          <a:prstGeom prst="rect">
            <a:avLst/>
          </a:prstGeom>
          <a:noFill/>
        </p:spPr>
        <p:txBody>
          <a:bodyPr wrap="square" rtlCol="0">
            <a:spAutoFit/>
          </a:bodyPr>
          <a:p>
            <a:pPr marL="285750" indent="-285750">
              <a:buFont typeface="Arial" panose="020B0604020202020204" pitchFamily="34" charset="0"/>
              <a:buChar char="•"/>
            </a:pPr>
            <a:r>
              <a:rPr lang="en-US"/>
              <a:t>Flink is designed to run stateful streaming applications at any scale.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Applications are parallelized into possibly thousands of tasks that are distributed and concurrently executed in a cluster.</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 Flink application can leverage virtually unlimited amounts of CPUs, main memory, disk and network IO.</a:t>
            </a:r>
            <a:endParaRPr 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Leverage In-Memory Performance</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1753235"/>
          </a:xfrm>
          <a:prstGeom prst="rect">
            <a:avLst/>
          </a:prstGeom>
          <a:noFill/>
        </p:spPr>
        <p:txBody>
          <a:bodyPr wrap="square" rtlCol="0">
            <a:spAutoFit/>
          </a:bodyPr>
          <a:p>
            <a:pPr marL="285750" indent="-285750">
              <a:buFont typeface="Arial" panose="020B0604020202020204" pitchFamily="34" charset="0"/>
              <a:buChar char="•"/>
            </a:pPr>
            <a:r>
              <a:rPr lang="en-US"/>
              <a:t>Stateful Flink applications are optimized for local state access.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Task state is always maintained in memory.</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If the state size exceeds the available memory, it is maintained in access-efficient on-disk data structures.</a:t>
            </a:r>
            <a:endParaRPr lang="en-US"/>
          </a:p>
        </p:txBody>
      </p:sp>
      <p:graphicFrame>
        <p:nvGraphicFramePr>
          <p:cNvPr id="3" name="Object 2"/>
          <p:cNvGraphicFramePr/>
          <p:nvPr/>
        </p:nvGraphicFramePr>
        <p:xfrm>
          <a:off x="1664970" y="4065905"/>
          <a:ext cx="8670925" cy="2173605"/>
        </p:xfrm>
        <a:graphic>
          <a:graphicData uri="http://schemas.openxmlformats.org/presentationml/2006/ole">
            <mc:AlternateContent xmlns:mc="http://schemas.openxmlformats.org/markup-compatibility/2006">
              <mc:Choice xmlns:v="urn:schemas-microsoft-com:vml" Requires="v">
                <p:oleObj spid="_x0000_s5" name="" r:id="rId1" imgW="8663940" imgH="2171700" progId="Paint.Picture">
                  <p:embed/>
                </p:oleObj>
              </mc:Choice>
              <mc:Fallback>
                <p:oleObj name="" r:id="rId1" imgW="8663940" imgH="2171700" progId="Paint.Picture">
                  <p:embed/>
                  <p:pic>
                    <p:nvPicPr>
                      <p:cNvPr id="0" name="Picture 4"/>
                      <p:cNvPicPr/>
                      <p:nvPr/>
                    </p:nvPicPr>
                    <p:blipFill>
                      <a:blip r:embed="rId2"/>
                      <a:stretch>
                        <a:fillRect/>
                      </a:stretch>
                    </p:blipFill>
                    <p:spPr>
                      <a:xfrm>
                        <a:off x="1664970" y="4065905"/>
                        <a:ext cx="8670925" cy="2173605"/>
                      </a:xfrm>
                      <a:prstGeom prst="rect">
                        <a:avLst/>
                      </a:prstGeom>
                    </p:spPr>
                  </p:pic>
                </p:oleObj>
              </mc:Fallback>
            </mc:AlternateContent>
          </a:graphicData>
        </a:graphic>
      </p:graphicFrame>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Layered APIs in Apache Flink</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645160"/>
          </a:xfrm>
          <a:prstGeom prst="rect">
            <a:avLst/>
          </a:prstGeom>
          <a:noFill/>
        </p:spPr>
        <p:txBody>
          <a:bodyPr wrap="square" rtlCol="0">
            <a:spAutoFit/>
          </a:bodyPr>
          <a:p>
            <a:pPr marL="285750" indent="-285750">
              <a:buFont typeface="Arial" panose="020B0604020202020204" pitchFamily="34" charset="0"/>
              <a:buChar char="•"/>
            </a:pPr>
            <a:r>
              <a:rPr lang="en-US"/>
              <a:t>Flink provides three layered APIs. Each API offers a different trade-off between conciseness and expressiveness and targets different use cases.</a:t>
            </a:r>
            <a:endParaRPr lang="en-US"/>
          </a:p>
        </p:txBody>
      </p:sp>
      <p:graphicFrame>
        <p:nvGraphicFramePr>
          <p:cNvPr id="7" name="Object 6"/>
          <p:cNvGraphicFramePr/>
          <p:nvPr/>
        </p:nvGraphicFramePr>
        <p:xfrm>
          <a:off x="1630680" y="2816860"/>
          <a:ext cx="9182100" cy="2936240"/>
        </p:xfrm>
        <a:graphic>
          <a:graphicData uri="http://schemas.openxmlformats.org/presentationml/2006/ole">
            <mc:AlternateContent xmlns:mc="http://schemas.openxmlformats.org/markup-compatibility/2006">
              <mc:Choice xmlns:v="urn:schemas-microsoft-com:vml" Requires="v">
                <p:oleObj spid="_x0000_s8" name="" r:id="rId1" imgW="9174480" imgH="2933700" progId="Paint.Picture">
                  <p:embed/>
                </p:oleObj>
              </mc:Choice>
              <mc:Fallback>
                <p:oleObj name="" r:id="rId1" imgW="9174480" imgH="2933700" progId="Paint.Picture">
                  <p:embed/>
                  <p:pic>
                    <p:nvPicPr>
                      <p:cNvPr id="0" name="Picture 7"/>
                      <p:cNvPicPr/>
                      <p:nvPr/>
                    </p:nvPicPr>
                    <p:blipFill>
                      <a:blip r:embed="rId2"/>
                      <a:stretch>
                        <a:fillRect/>
                      </a:stretch>
                    </p:blipFill>
                    <p:spPr>
                      <a:xfrm>
                        <a:off x="1630680" y="2816860"/>
                        <a:ext cx="9182100" cy="2936240"/>
                      </a:xfrm>
                      <a:prstGeom prst="rect">
                        <a:avLst/>
                      </a:prstGeom>
                    </p:spPr>
                  </p:pic>
                </p:oleObj>
              </mc:Fallback>
            </mc:AlternateContent>
          </a:graphicData>
        </a:graphic>
      </p:graphicFrame>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Libraries in Apache Flink</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2861310"/>
          </a:xfrm>
          <a:prstGeom prst="rect">
            <a:avLst/>
          </a:prstGeom>
          <a:noFill/>
        </p:spPr>
        <p:txBody>
          <a:bodyPr wrap="square" rtlCol="0">
            <a:spAutoFit/>
          </a:bodyPr>
          <a:p>
            <a:pPr marL="285750" indent="-285750">
              <a:buFont typeface="Arial" panose="020B0604020202020204" pitchFamily="34" charset="0"/>
              <a:buChar char="•"/>
            </a:pPr>
            <a:r>
              <a:rPr lang="en-US"/>
              <a:t>Flink features several libraries for common data processing use cases. The libraries are typically embedded in an API and not fully self-contained. Hence, they can benefit from all features of the API and be integrated with other libraries.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Complex Event Processing (CEP): </a:t>
            </a:r>
            <a:r>
              <a:rPr lang="en-US"/>
              <a:t>Flink’s CEP library provides an API to specify patterns of events.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DataSet API:</a:t>
            </a:r>
            <a:r>
              <a:rPr lang="en-US"/>
              <a:t> The DataSet API is Flink’s core API for batch processing applications.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Gelly: </a:t>
            </a:r>
            <a:r>
              <a:rPr lang="en-US"/>
              <a:t>Gelly is a library for scalable graph processing and analysis.</a:t>
            </a:r>
            <a:endParaRPr 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Complex Event Processing (CEP)</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2861310"/>
          </a:xfrm>
          <a:prstGeom prst="rect">
            <a:avLst/>
          </a:prstGeom>
          <a:noFill/>
        </p:spPr>
        <p:txBody>
          <a:bodyPr wrap="square" rtlCol="0">
            <a:spAutoFit/>
          </a:bodyPr>
          <a:p>
            <a:pPr marL="285750" indent="-285750">
              <a:buFont typeface="Arial" panose="020B0604020202020204" pitchFamily="34" charset="0"/>
              <a:buChar char="•"/>
            </a:pPr>
            <a:r>
              <a:rPr lang="en-US"/>
              <a:t>Pattern detection is a very common use case for event stream processing.</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Flink’s CEP library provides an API to specify patterns of events (think of regular expressions or state machines).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CEP library is integrated with Flink’s DataStream API, such that patterns are evaluated on DataStreams.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Applications for the CEP library include network intrusion detection, business process monitoring, and fraud detection.</a:t>
            </a:r>
            <a:endParaRPr 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1"/>
            </p:custDataLst>
          </p:nvPr>
        </p:nvSpPr>
        <p:spPr>
          <a:xfrm>
            <a:off x="788669" y="835660"/>
            <a:ext cx="7602039" cy="1198880"/>
          </a:xfrm>
        </p:spPr>
        <p:txBody>
          <a:bodyPr/>
          <a:lstStyle/>
          <a:p>
            <a:r>
              <a:rPr lang="en-US"/>
              <a:t>Contents </a:t>
            </a:r>
            <a:endParaRPr lang="en-US"/>
          </a:p>
        </p:txBody>
      </p:sp>
      <p:sp>
        <p:nvSpPr>
          <p:cNvPr id="15" name="序号"/>
          <p:cNvSpPr txBox="1"/>
          <p:nvPr>
            <p:custDataLst>
              <p:tags r:id="rId2"/>
            </p:custDataLst>
          </p:nvPr>
        </p:nvSpPr>
        <p:spPr>
          <a:xfrm>
            <a:off x="1457960" y="2909570"/>
            <a:ext cx="662400" cy="460375"/>
          </a:xfrm>
          <a:prstGeom prst="rect">
            <a:avLst/>
          </a:prstGeom>
          <a:noFill/>
        </p:spPr>
        <p:txBody>
          <a:bodyPr wrap="none" lIns="91440" tIns="45720" rIns="91440" bIns="45720" rtlCol="0" anchor="t">
            <a:noAutofit/>
          </a:bodyPr>
          <a:lstStyle/>
          <a:p>
            <a:pPr lvl="0" algn="l">
              <a:buClrTx/>
              <a:buSzTx/>
              <a:buFontTx/>
            </a:pPr>
            <a:r>
              <a:rPr lang="en-US" sz="2400" dirty="0">
                <a:solidFill>
                  <a:schemeClr val="dk1">
                    <a:lumMod val="100000"/>
                  </a:schemeClr>
                </a:solidFill>
                <a:sym typeface="+mn-lt"/>
              </a:rPr>
              <a:t>01</a:t>
            </a:r>
            <a:endParaRPr lang="en-US" sz="2400" dirty="0">
              <a:solidFill>
                <a:schemeClr val="dk1">
                  <a:lumMod val="100000"/>
                </a:schemeClr>
              </a:solidFill>
              <a:sym typeface="+mn-lt"/>
            </a:endParaRPr>
          </a:p>
        </p:txBody>
      </p:sp>
      <p:sp>
        <p:nvSpPr>
          <p:cNvPr id="16" name="标题"/>
          <p:cNvSpPr txBox="1"/>
          <p:nvPr>
            <p:custDataLst>
              <p:tags r:id="rId3"/>
            </p:custDataLst>
          </p:nvPr>
        </p:nvSpPr>
        <p:spPr>
          <a:xfrm>
            <a:off x="2120265" y="2767330"/>
            <a:ext cx="3742690" cy="784860"/>
          </a:xfrm>
          <a:prstGeom prst="rect">
            <a:avLst/>
          </a:prstGeom>
          <a:noFill/>
        </p:spPr>
        <p:txBody>
          <a:bodyPr wrap="square" lIns="0" tIns="0" rIns="0" bIns="0" rtlCol="0" anchor="ctr" anchorCtr="0">
            <a:normAutofit/>
          </a:bodyPr>
          <a:lstStyle/>
          <a:p>
            <a:pPr algn="l"/>
            <a:r>
              <a:rPr lang="en-US" sz="2400">
                <a:solidFill>
                  <a:schemeClr val="dk1">
                    <a:lumMod val="100000"/>
                  </a:schemeClr>
                </a:solidFill>
                <a:latin typeface="+mj-lt"/>
                <a:sym typeface="+mn-ea"/>
              </a:rPr>
              <a:t>Introduction</a:t>
            </a:r>
            <a:endParaRPr lang="en-US" sz="2400">
              <a:solidFill>
                <a:schemeClr val="dk1">
                  <a:lumMod val="100000"/>
                </a:schemeClr>
              </a:solidFill>
              <a:latin typeface="+mj-lt"/>
              <a:sym typeface="+mn-ea"/>
            </a:endParaRPr>
          </a:p>
        </p:txBody>
      </p:sp>
      <p:sp>
        <p:nvSpPr>
          <p:cNvPr id="23" name="序号"/>
          <p:cNvSpPr txBox="1"/>
          <p:nvPr>
            <p:custDataLst>
              <p:tags r:id="rId4"/>
            </p:custDataLst>
          </p:nvPr>
        </p:nvSpPr>
        <p:spPr>
          <a:xfrm>
            <a:off x="1457960" y="3841115"/>
            <a:ext cx="662400" cy="460375"/>
          </a:xfrm>
          <a:prstGeom prst="rect">
            <a:avLst/>
          </a:prstGeom>
          <a:noFill/>
        </p:spPr>
        <p:txBody>
          <a:bodyPr wrap="none" lIns="91440" tIns="45720" rIns="91440" bIns="45720" rtlCol="0" anchor="t">
            <a:noAutofit/>
          </a:bodyPr>
          <a:lstStyle/>
          <a:p>
            <a:pPr lvl="0" algn="l">
              <a:buClrTx/>
              <a:buSzTx/>
              <a:buFontTx/>
            </a:pPr>
            <a:r>
              <a:rPr lang="en-US" sz="2400" dirty="0">
                <a:solidFill>
                  <a:schemeClr val="dk1">
                    <a:lumMod val="100000"/>
                  </a:schemeClr>
                </a:solidFill>
                <a:sym typeface="+mn-lt"/>
              </a:rPr>
              <a:t>03</a:t>
            </a:r>
            <a:endParaRPr lang="en-US" sz="2400" dirty="0">
              <a:solidFill>
                <a:schemeClr val="dk1">
                  <a:lumMod val="100000"/>
                </a:schemeClr>
              </a:solidFill>
              <a:sym typeface="+mn-lt"/>
            </a:endParaRPr>
          </a:p>
        </p:txBody>
      </p:sp>
      <p:sp>
        <p:nvSpPr>
          <p:cNvPr id="25" name="标题"/>
          <p:cNvSpPr txBox="1"/>
          <p:nvPr>
            <p:custDataLst>
              <p:tags r:id="rId5"/>
            </p:custDataLst>
          </p:nvPr>
        </p:nvSpPr>
        <p:spPr>
          <a:xfrm>
            <a:off x="2120265" y="3698875"/>
            <a:ext cx="3742690" cy="784860"/>
          </a:xfrm>
          <a:prstGeom prst="rect">
            <a:avLst/>
          </a:prstGeom>
          <a:noFill/>
        </p:spPr>
        <p:txBody>
          <a:bodyPr wrap="square" lIns="0" tIns="0" rIns="0" bIns="0" rtlCol="0" anchor="ctr" anchorCtr="0">
            <a:normAutofit/>
          </a:bodyPr>
          <a:lstStyle/>
          <a:p>
            <a:pPr algn="l"/>
            <a:r>
              <a:rPr lang="en-US" sz="2400">
                <a:solidFill>
                  <a:schemeClr val="dk1">
                    <a:lumMod val="100000"/>
                  </a:schemeClr>
                </a:solidFill>
                <a:latin typeface="+mj-lt"/>
                <a:sym typeface="+mn-ea"/>
              </a:rPr>
              <a:t>Datasets and DataStream API</a:t>
            </a:r>
            <a:endParaRPr lang="en-US" sz="2400">
              <a:solidFill>
                <a:schemeClr val="dk1">
                  <a:lumMod val="100000"/>
                </a:schemeClr>
              </a:solidFill>
              <a:latin typeface="+mj-lt"/>
              <a:sym typeface="+mn-ea"/>
            </a:endParaRPr>
          </a:p>
        </p:txBody>
      </p:sp>
      <p:sp>
        <p:nvSpPr>
          <p:cNvPr id="3" name="序号"/>
          <p:cNvSpPr txBox="1"/>
          <p:nvPr>
            <p:custDataLst>
              <p:tags r:id="rId6"/>
            </p:custDataLst>
          </p:nvPr>
        </p:nvSpPr>
        <p:spPr>
          <a:xfrm>
            <a:off x="1457960" y="4772660"/>
            <a:ext cx="662400" cy="460375"/>
          </a:xfrm>
          <a:prstGeom prst="rect">
            <a:avLst/>
          </a:prstGeom>
          <a:noFill/>
        </p:spPr>
        <p:txBody>
          <a:bodyPr wrap="none" lIns="91440" tIns="45720" rIns="91440" bIns="45720" rtlCol="0" anchor="t">
            <a:noAutofit/>
          </a:bodyPr>
          <a:lstStyle/>
          <a:p>
            <a:pPr lvl="0" algn="l">
              <a:buClrTx/>
              <a:buSzTx/>
              <a:buFontTx/>
            </a:pPr>
            <a:r>
              <a:rPr lang="en-US" sz="2400" dirty="0">
                <a:solidFill>
                  <a:schemeClr val="dk1">
                    <a:lumMod val="100000"/>
                  </a:schemeClr>
                </a:solidFill>
                <a:sym typeface="+mn-lt"/>
              </a:rPr>
              <a:t>05</a:t>
            </a:r>
            <a:endParaRPr lang="en-US" sz="2400" dirty="0">
              <a:solidFill>
                <a:schemeClr val="dk1">
                  <a:lumMod val="100000"/>
                </a:schemeClr>
              </a:solidFill>
              <a:sym typeface="+mn-lt"/>
            </a:endParaRPr>
          </a:p>
        </p:txBody>
      </p:sp>
      <p:sp>
        <p:nvSpPr>
          <p:cNvPr id="6" name="标题"/>
          <p:cNvSpPr txBox="1"/>
          <p:nvPr>
            <p:custDataLst>
              <p:tags r:id="rId7"/>
            </p:custDataLst>
          </p:nvPr>
        </p:nvSpPr>
        <p:spPr>
          <a:xfrm>
            <a:off x="2120265" y="4630420"/>
            <a:ext cx="3742690" cy="784860"/>
          </a:xfrm>
          <a:prstGeom prst="rect">
            <a:avLst/>
          </a:prstGeom>
          <a:noFill/>
        </p:spPr>
        <p:txBody>
          <a:bodyPr wrap="square" lIns="0" tIns="0" rIns="0" bIns="0" rtlCol="0" anchor="ctr" anchorCtr="0">
            <a:normAutofit/>
          </a:bodyPr>
          <a:lstStyle/>
          <a:p>
            <a:pPr algn="l"/>
            <a:r>
              <a:rPr lang="en-US" sz="2400">
                <a:solidFill>
                  <a:schemeClr val="dk1">
                    <a:lumMod val="100000"/>
                  </a:schemeClr>
                </a:solidFill>
                <a:latin typeface="+mj-lt"/>
                <a:sym typeface="+mn-ea"/>
              </a:rPr>
              <a:t>Windows and Checkpointing</a:t>
            </a:r>
            <a:endParaRPr lang="en-US" sz="2400">
              <a:solidFill>
                <a:schemeClr val="dk1">
                  <a:lumMod val="100000"/>
                </a:schemeClr>
              </a:solidFill>
              <a:latin typeface="+mj-lt"/>
              <a:sym typeface="+mn-ea"/>
            </a:endParaRPr>
          </a:p>
        </p:txBody>
      </p:sp>
      <p:sp>
        <p:nvSpPr>
          <p:cNvPr id="8" name="序号"/>
          <p:cNvSpPr txBox="1"/>
          <p:nvPr>
            <p:custDataLst>
              <p:tags r:id="rId8"/>
            </p:custDataLst>
          </p:nvPr>
        </p:nvSpPr>
        <p:spPr>
          <a:xfrm>
            <a:off x="6194425" y="2909570"/>
            <a:ext cx="662400" cy="460375"/>
          </a:xfrm>
          <a:prstGeom prst="rect">
            <a:avLst/>
          </a:prstGeom>
          <a:noFill/>
        </p:spPr>
        <p:txBody>
          <a:bodyPr wrap="none" lIns="91440" tIns="45720" rIns="91440" bIns="45720" rtlCol="0" anchor="t">
            <a:noAutofit/>
          </a:bodyPr>
          <a:lstStyle/>
          <a:p>
            <a:pPr lvl="0" algn="l">
              <a:buClrTx/>
              <a:buSzTx/>
              <a:buFontTx/>
            </a:pPr>
            <a:r>
              <a:rPr lang="en-US" sz="2400" dirty="0">
                <a:solidFill>
                  <a:schemeClr val="dk1">
                    <a:lumMod val="100000"/>
                  </a:schemeClr>
                </a:solidFill>
                <a:sym typeface="+mn-lt"/>
              </a:rPr>
              <a:t>02</a:t>
            </a:r>
            <a:endParaRPr lang="en-US" sz="2400" dirty="0">
              <a:solidFill>
                <a:schemeClr val="dk1">
                  <a:lumMod val="100000"/>
                </a:schemeClr>
              </a:solidFill>
              <a:sym typeface="+mn-lt"/>
            </a:endParaRPr>
          </a:p>
        </p:txBody>
      </p:sp>
      <p:sp>
        <p:nvSpPr>
          <p:cNvPr id="10" name="标题"/>
          <p:cNvSpPr txBox="1"/>
          <p:nvPr>
            <p:custDataLst>
              <p:tags r:id="rId9"/>
            </p:custDataLst>
          </p:nvPr>
        </p:nvSpPr>
        <p:spPr>
          <a:xfrm>
            <a:off x="6856730" y="2767330"/>
            <a:ext cx="3742690" cy="784860"/>
          </a:xfrm>
          <a:prstGeom prst="rect">
            <a:avLst/>
          </a:prstGeom>
          <a:noFill/>
        </p:spPr>
        <p:txBody>
          <a:bodyPr wrap="square" lIns="0" tIns="0" rIns="0" bIns="0" rtlCol="0" anchor="ctr" anchorCtr="0">
            <a:normAutofit/>
          </a:bodyPr>
          <a:lstStyle/>
          <a:p>
            <a:pPr algn="l"/>
            <a:r>
              <a:rPr lang="en-US" sz="2400">
                <a:solidFill>
                  <a:schemeClr val="dk1">
                    <a:lumMod val="100000"/>
                  </a:schemeClr>
                </a:solidFill>
                <a:latin typeface="+mj-lt"/>
                <a:sym typeface="+mn-ea"/>
              </a:rPr>
              <a:t>Apache Flink Architecture</a:t>
            </a:r>
            <a:endParaRPr lang="en-US" sz="2400">
              <a:solidFill>
                <a:schemeClr val="dk1">
                  <a:lumMod val="100000"/>
                </a:schemeClr>
              </a:solidFill>
              <a:latin typeface="+mj-lt"/>
              <a:sym typeface="+mn-ea"/>
            </a:endParaRPr>
          </a:p>
        </p:txBody>
      </p:sp>
      <p:sp>
        <p:nvSpPr>
          <p:cNvPr id="18" name="序号"/>
          <p:cNvSpPr txBox="1"/>
          <p:nvPr>
            <p:custDataLst>
              <p:tags r:id="rId10"/>
            </p:custDataLst>
          </p:nvPr>
        </p:nvSpPr>
        <p:spPr>
          <a:xfrm>
            <a:off x="6194425" y="3840880"/>
            <a:ext cx="662400" cy="460375"/>
          </a:xfrm>
          <a:prstGeom prst="rect">
            <a:avLst/>
          </a:prstGeom>
          <a:noFill/>
        </p:spPr>
        <p:txBody>
          <a:bodyPr wrap="none" lIns="91440" tIns="45720" rIns="91440" bIns="45720" rtlCol="0" anchor="t">
            <a:noAutofit/>
          </a:bodyPr>
          <a:lstStyle/>
          <a:p>
            <a:pPr lvl="0" algn="l">
              <a:buClrTx/>
              <a:buSzTx/>
              <a:buFontTx/>
            </a:pPr>
            <a:r>
              <a:rPr lang="en-US" sz="2400" dirty="0">
                <a:solidFill>
                  <a:schemeClr val="dk1">
                    <a:lumMod val="100000"/>
                  </a:schemeClr>
                </a:solidFill>
                <a:sym typeface="+mn-lt"/>
              </a:rPr>
              <a:t>04</a:t>
            </a:r>
            <a:endParaRPr lang="en-US" sz="2400" dirty="0">
              <a:solidFill>
                <a:schemeClr val="dk1">
                  <a:lumMod val="100000"/>
                </a:schemeClr>
              </a:solidFill>
              <a:sym typeface="+mn-lt"/>
            </a:endParaRPr>
          </a:p>
        </p:txBody>
      </p:sp>
      <p:sp>
        <p:nvSpPr>
          <p:cNvPr id="19" name="标题"/>
          <p:cNvSpPr txBox="1"/>
          <p:nvPr>
            <p:custDataLst>
              <p:tags r:id="rId11"/>
            </p:custDataLst>
          </p:nvPr>
        </p:nvSpPr>
        <p:spPr>
          <a:xfrm>
            <a:off x="6856730" y="3698875"/>
            <a:ext cx="3742690" cy="784860"/>
          </a:xfrm>
          <a:prstGeom prst="rect">
            <a:avLst/>
          </a:prstGeom>
          <a:noFill/>
        </p:spPr>
        <p:txBody>
          <a:bodyPr wrap="square" lIns="0" tIns="0" rIns="0" bIns="0" rtlCol="0" anchor="ctr" anchorCtr="0">
            <a:normAutofit/>
          </a:bodyPr>
          <a:lstStyle/>
          <a:p>
            <a:pPr algn="l"/>
            <a:r>
              <a:rPr lang="en-US" sz="2400">
                <a:solidFill>
                  <a:schemeClr val="dk1">
                    <a:lumMod val="100000"/>
                  </a:schemeClr>
                </a:solidFill>
                <a:latin typeface="+mj-lt"/>
                <a:sym typeface="+mn-ea"/>
              </a:rPr>
              <a:t>Table API and SQL</a:t>
            </a:r>
            <a:endParaRPr lang="en-US" sz="2400">
              <a:solidFill>
                <a:schemeClr val="dk1">
                  <a:lumMod val="100000"/>
                </a:schemeClr>
              </a:solidFill>
              <a:latin typeface="+mj-lt"/>
              <a:sym typeface="+mn-ea"/>
            </a:endParaRPr>
          </a:p>
        </p:txBody>
      </p:sp>
      <p:sp>
        <p:nvSpPr>
          <p:cNvPr id="22" name="序号"/>
          <p:cNvSpPr txBox="1"/>
          <p:nvPr>
            <p:custDataLst>
              <p:tags r:id="rId12"/>
            </p:custDataLst>
          </p:nvPr>
        </p:nvSpPr>
        <p:spPr>
          <a:xfrm>
            <a:off x="6194425" y="4772660"/>
            <a:ext cx="662400" cy="460375"/>
          </a:xfrm>
          <a:prstGeom prst="rect">
            <a:avLst/>
          </a:prstGeom>
          <a:noFill/>
        </p:spPr>
        <p:txBody>
          <a:bodyPr wrap="none" lIns="91440" tIns="45720" rIns="91440" bIns="45720" rtlCol="0" anchor="t">
            <a:noAutofit/>
          </a:bodyPr>
          <a:lstStyle/>
          <a:p>
            <a:pPr lvl="0" algn="l">
              <a:buClrTx/>
              <a:buSzTx/>
              <a:buFontTx/>
            </a:pPr>
            <a:r>
              <a:rPr lang="en-US" sz="2400" dirty="0">
                <a:solidFill>
                  <a:schemeClr val="dk1">
                    <a:lumMod val="100000"/>
                  </a:schemeClr>
                </a:solidFill>
                <a:sym typeface="+mn-lt"/>
              </a:rPr>
              <a:t>06</a:t>
            </a:r>
            <a:endParaRPr lang="en-US" sz="2400" dirty="0">
              <a:solidFill>
                <a:schemeClr val="dk1">
                  <a:lumMod val="100000"/>
                </a:schemeClr>
              </a:solidFill>
              <a:sym typeface="+mn-lt"/>
            </a:endParaRPr>
          </a:p>
        </p:txBody>
      </p:sp>
      <p:sp>
        <p:nvSpPr>
          <p:cNvPr id="24" name="标题"/>
          <p:cNvSpPr txBox="1"/>
          <p:nvPr>
            <p:custDataLst>
              <p:tags r:id="rId13"/>
            </p:custDataLst>
          </p:nvPr>
        </p:nvSpPr>
        <p:spPr>
          <a:xfrm>
            <a:off x="6856730" y="4630420"/>
            <a:ext cx="3742690" cy="784860"/>
          </a:xfrm>
          <a:prstGeom prst="rect">
            <a:avLst/>
          </a:prstGeom>
          <a:noFill/>
        </p:spPr>
        <p:txBody>
          <a:bodyPr wrap="square" lIns="0" tIns="0" rIns="0" bIns="0" rtlCol="0" anchor="ctr" anchorCtr="0">
            <a:normAutofit/>
          </a:bodyPr>
          <a:lstStyle/>
          <a:p>
            <a:pPr algn="l"/>
            <a:r>
              <a:rPr lang="en-US" sz="2400">
                <a:solidFill>
                  <a:schemeClr val="dk1">
                    <a:lumMod val="100000"/>
                  </a:schemeClr>
                </a:solidFill>
                <a:latin typeface="+mj-lt"/>
                <a:sym typeface="+mn-ea"/>
              </a:rPr>
              <a:t>Conclusion</a:t>
            </a:r>
            <a:endParaRPr lang="en-US" sz="2400">
              <a:solidFill>
                <a:schemeClr val="dk1">
                  <a:lumMod val="100000"/>
                </a:schemeClr>
              </a:solidFill>
              <a:latin typeface="+mj-lt"/>
              <a:sym typeface="+mn-ea"/>
            </a:endParaRPr>
          </a:p>
        </p:txBody>
      </p:sp>
    </p:spTree>
    <p:custDataLst>
      <p:tags r:id="rId1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DataSet API</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3415030"/>
          </a:xfrm>
          <a:prstGeom prst="rect">
            <a:avLst/>
          </a:prstGeom>
          <a:noFill/>
        </p:spPr>
        <p:txBody>
          <a:bodyPr wrap="square" rtlCol="0">
            <a:spAutoFit/>
          </a:bodyPr>
          <a:p>
            <a:pPr marL="285750" indent="-285750">
              <a:buFont typeface="Arial" panose="020B0604020202020204" pitchFamily="34" charset="0"/>
              <a:buChar char="•"/>
            </a:pPr>
            <a:r>
              <a:rPr lang="en-US"/>
              <a:t>The DataSet API is Flink’s core API for batch processing applications.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primitives of the DataSet API include map, reduce, (outer) join, co-group, and iterate.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All operations are backed by algorithms and data structures that operate on serialized data in memory.</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These operations spill to disk if the data size exceed the memory budget.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Algorithms of Flink’s DataSet API are based on database operators, like hybrid hash-join or external merge-sort.</a:t>
            </a:r>
            <a:endParaRPr 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Gelly Library</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2861310"/>
          </a:xfrm>
          <a:prstGeom prst="rect">
            <a:avLst/>
          </a:prstGeom>
          <a:noFill/>
        </p:spPr>
        <p:txBody>
          <a:bodyPr wrap="square" rtlCol="0">
            <a:spAutoFit/>
          </a:bodyPr>
          <a:p>
            <a:pPr marL="285750" indent="-285750">
              <a:buFont typeface="Arial" panose="020B0604020202020204" pitchFamily="34" charset="0"/>
              <a:buChar char="•"/>
            </a:pPr>
            <a:r>
              <a:rPr lang="en-US"/>
              <a:t>Gelly is a library for scalable graph processing and analysis.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Gelly is implemented on top of and integrated with the DataSet API.</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Gelly benefits from its scalable and robust operators.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Gelly features built-in algorithms, such as label propagation, triangle enumeration, and page ran.</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Gelly provides a Graph API that eases the implementation of custom graph algorithms.</a:t>
            </a:r>
            <a:endParaRPr lang="en-US"/>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SQL &amp; Table API</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2584450"/>
          </a:xfrm>
          <a:prstGeom prst="rect">
            <a:avLst/>
          </a:prstGeom>
          <a:noFill/>
        </p:spPr>
        <p:txBody>
          <a:bodyPr wrap="square" rtlCol="0">
            <a:spAutoFit/>
          </a:bodyPr>
          <a:p>
            <a:pPr marL="285750" indent="-285750">
              <a:buFont typeface="Arial" panose="020B0604020202020204" pitchFamily="34" charset="0"/>
              <a:buChar char="•"/>
            </a:pPr>
            <a:r>
              <a:rPr lang="en-US"/>
              <a:t>Flink features two relational APIs, the Table API and SQL.</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Both APIs are unified APIs for batch and stream processing.</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Queries are executed with the same semantics on unbounded, real-time streams or bounded, recorded streams and produce the same results.</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Table API and SQL leverage Apache Calcite for parsing, validation, and query optimization.</a:t>
            </a:r>
            <a:endParaRPr lang="en-US"/>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Run Flink Applications 24X7</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3969385"/>
          </a:xfrm>
          <a:prstGeom prst="rect">
            <a:avLst/>
          </a:prstGeom>
          <a:noFill/>
        </p:spPr>
        <p:txBody>
          <a:bodyPr wrap="square" rtlCol="0">
            <a:spAutoFit/>
          </a:bodyPr>
          <a:p>
            <a:endParaRPr lang="en-US"/>
          </a:p>
          <a:p>
            <a:pPr algn="l">
              <a:buClrTx/>
              <a:buSzTx/>
              <a:buFontTx/>
            </a:pPr>
            <a:r>
              <a:rPr lang="en-US">
                <a:solidFill>
                  <a:schemeClr val="tx1"/>
                </a:solidFill>
              </a:rPr>
              <a:t>Flink provides following features to ensure that applications keep running, and remain consistent:</a:t>
            </a:r>
            <a:endParaRPr lang="en-US">
              <a:solidFill>
                <a:schemeClr val="tx1"/>
              </a:solidFill>
            </a:endParaRPr>
          </a:p>
          <a:p>
            <a:pPr algn="l">
              <a:buClrTx/>
              <a:buSzTx/>
              <a:buFontTx/>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Consistent Checkpoints</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Efficient Checkpoints</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End-to-End Exactly-Once</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Integration with Cluster Managers</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High-Availability Setup</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Consistent Checkpoints</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2306955"/>
          </a:xfrm>
          <a:prstGeom prst="rect">
            <a:avLst/>
          </a:prstGeom>
          <a:noFill/>
        </p:spPr>
        <p:txBody>
          <a:bodyPr wrap="square" rtlCol="0">
            <a:spAutoFit/>
          </a:bodyPr>
          <a:p>
            <a:endParaRPr lang="en-US"/>
          </a:p>
          <a:p>
            <a:pPr algn="l">
              <a:buClrTx/>
              <a:buSzTx/>
              <a:buFontTx/>
            </a:pPr>
            <a:r>
              <a:rPr lang="en-US">
                <a:solidFill>
                  <a:schemeClr val="tx1"/>
                </a:solidFill>
              </a:rPr>
              <a:t>Flink’s recovery mechanism is based on consistent checkpoints of an application’s state.</a:t>
            </a:r>
            <a:endParaRPr lang="en-US">
              <a:solidFill>
                <a:schemeClr val="tx1"/>
              </a:solidFill>
            </a:endParaRPr>
          </a:p>
          <a:p>
            <a:pPr algn="l">
              <a:buClrTx/>
              <a:buSzTx/>
              <a:buFontTx/>
            </a:pPr>
            <a:endParaRPr lang="en-US">
              <a:solidFill>
                <a:schemeClr val="tx1"/>
              </a:solidFill>
            </a:endParaRPr>
          </a:p>
          <a:p>
            <a:pPr algn="l">
              <a:buClrTx/>
              <a:buSzTx/>
              <a:buFontTx/>
            </a:pPr>
            <a:r>
              <a:rPr lang="en-US">
                <a:solidFill>
                  <a:schemeClr val="tx1"/>
                </a:solidFill>
              </a:rPr>
              <a:t>In case of a failure, the application is restarted and its state is loaded from the latest checkpoint.</a:t>
            </a:r>
            <a:endParaRPr lang="en-US">
              <a:solidFill>
                <a:schemeClr val="tx1"/>
              </a:solidFill>
            </a:endParaRPr>
          </a:p>
          <a:p>
            <a:pPr algn="l">
              <a:buClrTx/>
              <a:buSzTx/>
              <a:buFontTx/>
            </a:pPr>
            <a:endParaRPr lang="en-US">
              <a:solidFill>
                <a:schemeClr val="tx1"/>
              </a:solidFill>
            </a:endParaRPr>
          </a:p>
          <a:p>
            <a:pPr algn="l">
              <a:buClrTx/>
              <a:buSzTx/>
              <a:buFontTx/>
            </a:pPr>
            <a:r>
              <a:rPr lang="en-US">
                <a:solidFill>
                  <a:schemeClr val="tx1"/>
                </a:solidFill>
              </a:rPr>
              <a:t>In combination with resettable stream sources, this feature can guarantee exactly-once state consistency.</a:t>
            </a:r>
            <a:endParaRPr lang="en-US">
              <a:solidFill>
                <a:schemeClr val="tx1"/>
              </a:solidFill>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Efficient Checkpoints</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2030095"/>
          </a:xfrm>
          <a:prstGeom prst="rect">
            <a:avLst/>
          </a:prstGeom>
          <a:noFill/>
        </p:spPr>
        <p:txBody>
          <a:bodyPr wrap="square" rtlCol="0">
            <a:spAutoFit/>
          </a:bodyPr>
          <a:p>
            <a:endParaRPr lang="en-US"/>
          </a:p>
          <a:p>
            <a:pPr algn="l">
              <a:buClrTx/>
              <a:buSzTx/>
              <a:buFontTx/>
            </a:pPr>
            <a:r>
              <a:rPr lang="en-US">
                <a:solidFill>
                  <a:schemeClr val="tx1"/>
                </a:solidFill>
              </a:rPr>
              <a:t>Checkpointing the state of an application can be quite expensive if the application maintains terabytes of state.</a:t>
            </a:r>
            <a:endParaRPr lang="en-US">
              <a:solidFill>
                <a:schemeClr val="tx1"/>
              </a:solidFill>
            </a:endParaRPr>
          </a:p>
          <a:p>
            <a:pPr algn="l">
              <a:buClrTx/>
              <a:buSzTx/>
              <a:buFontTx/>
            </a:pPr>
            <a:endParaRPr lang="en-US">
              <a:solidFill>
                <a:schemeClr val="tx1"/>
              </a:solidFill>
            </a:endParaRPr>
          </a:p>
          <a:p>
            <a:pPr algn="l">
              <a:buClrTx/>
              <a:buSzTx/>
              <a:buFontTx/>
            </a:pPr>
            <a:r>
              <a:rPr lang="en-US">
                <a:solidFill>
                  <a:schemeClr val="tx1"/>
                </a:solidFill>
              </a:rPr>
              <a:t>Flink can perform asynchronous and incremental checkpoints.</a:t>
            </a:r>
            <a:endParaRPr lang="en-US">
              <a:solidFill>
                <a:schemeClr val="tx1"/>
              </a:solidFill>
            </a:endParaRPr>
          </a:p>
          <a:p>
            <a:pPr algn="l">
              <a:buClrTx/>
              <a:buSzTx/>
              <a:buFontTx/>
            </a:pPr>
            <a:endParaRPr lang="en-US">
              <a:solidFill>
                <a:schemeClr val="tx1"/>
              </a:solidFill>
            </a:endParaRPr>
          </a:p>
          <a:p>
            <a:pPr algn="l">
              <a:buClrTx/>
              <a:buSzTx/>
              <a:buFontTx/>
            </a:pPr>
            <a:r>
              <a:rPr lang="en-US">
                <a:solidFill>
                  <a:schemeClr val="tx1"/>
                </a:solidFill>
              </a:rPr>
              <a:t>It can keep the impact of checkpoints on the application’s latency SLAs very small.</a:t>
            </a:r>
            <a:endParaRPr lang="en-US">
              <a:solidFill>
                <a:schemeClr val="tx1"/>
              </a:solidFill>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End-to-End Exactly-Once</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922020"/>
          </a:xfrm>
          <a:prstGeom prst="rect">
            <a:avLst/>
          </a:prstGeom>
          <a:noFill/>
        </p:spPr>
        <p:txBody>
          <a:bodyPr wrap="square" rtlCol="0">
            <a:spAutoFit/>
          </a:bodyPr>
          <a:p>
            <a:endParaRPr lang="en-US"/>
          </a:p>
          <a:p>
            <a:pPr algn="l">
              <a:buClrTx/>
              <a:buSzTx/>
              <a:buFontTx/>
            </a:pPr>
            <a:r>
              <a:rPr lang="en-US">
                <a:solidFill>
                  <a:schemeClr val="tx1"/>
                </a:solidFill>
              </a:rPr>
              <a:t>Flink features transactional sinks for specific storage systems that guarantee that data is only written out exactly once, even in case of failures.</a:t>
            </a:r>
            <a:endParaRPr lang="en-US">
              <a:solidFill>
                <a:schemeClr val="tx1"/>
              </a:solidFill>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High-Availability Setup</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1476375"/>
          </a:xfrm>
          <a:prstGeom prst="rect">
            <a:avLst/>
          </a:prstGeom>
          <a:noFill/>
        </p:spPr>
        <p:txBody>
          <a:bodyPr wrap="square" rtlCol="0">
            <a:spAutoFit/>
          </a:bodyPr>
          <a:p>
            <a:endParaRPr lang="en-US"/>
          </a:p>
          <a:p>
            <a:pPr algn="l">
              <a:buClrTx/>
              <a:buSzTx/>
              <a:buFontTx/>
            </a:pPr>
            <a:r>
              <a:rPr lang="en-US">
                <a:solidFill>
                  <a:schemeClr val="tx1"/>
                </a:solidFill>
              </a:rPr>
              <a:t>Flink features a high-availability mode that eliminates all single-points-of-failure.</a:t>
            </a:r>
            <a:endParaRPr lang="en-US">
              <a:solidFill>
                <a:schemeClr val="tx1"/>
              </a:solidFill>
            </a:endParaRPr>
          </a:p>
          <a:p>
            <a:pPr algn="l">
              <a:buClrTx/>
              <a:buSzTx/>
              <a:buFontTx/>
            </a:pPr>
            <a:endParaRPr lang="en-US">
              <a:solidFill>
                <a:schemeClr val="tx1"/>
              </a:solidFill>
            </a:endParaRPr>
          </a:p>
          <a:p>
            <a:pPr algn="l">
              <a:buClrTx/>
              <a:buSzTx/>
              <a:buFontTx/>
            </a:pPr>
            <a:r>
              <a:rPr lang="en-US">
                <a:solidFill>
                  <a:schemeClr val="tx1"/>
                </a:solidFill>
              </a:rPr>
              <a:t>The HA-mode is based on Apache ZooKeeper, a battle-proven service for reliable distributed coordination.</a:t>
            </a:r>
            <a:endParaRPr lang="en-US">
              <a:solidFill>
                <a:schemeClr val="tx1"/>
              </a:solidFill>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Savepoints in Flink</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2584450"/>
          </a:xfrm>
          <a:prstGeom prst="rect">
            <a:avLst/>
          </a:prstGeom>
          <a:noFill/>
        </p:spPr>
        <p:txBody>
          <a:bodyPr wrap="square" rtlCol="0">
            <a:spAutoFit/>
          </a:bodyPr>
          <a:p>
            <a:endParaRPr lang="en-US"/>
          </a:p>
          <a:p>
            <a:pPr marL="285750" indent="-285750" algn="l">
              <a:buClrTx/>
              <a:buSzTx/>
              <a:buFont typeface="Arial" panose="020B0604020202020204" pitchFamily="34" charset="0"/>
              <a:buChar char="•"/>
            </a:pPr>
            <a:r>
              <a:rPr lang="en-US">
                <a:solidFill>
                  <a:schemeClr val="tx1"/>
                </a:solidFill>
              </a:rPr>
              <a:t>Savepoint solves the issue of updating stateful applications and many other challenges.</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A savepoint is a consistent snapshot of an application’s state.</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Savepoint is very similar to a checkpoint.</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Savepoint needs to be manually triggered and is not automatically removed when an application is stopped.</a:t>
            </a:r>
            <a:endParaRPr lang="en-US">
              <a:solidFill>
                <a:schemeClr val="tx1"/>
              </a:solidFill>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Benefits of Savepoints</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4523105"/>
          </a:xfrm>
          <a:prstGeom prst="rect">
            <a:avLst/>
          </a:prstGeom>
          <a:noFill/>
        </p:spPr>
        <p:txBody>
          <a:bodyPr wrap="square" rtlCol="0">
            <a:spAutoFit/>
          </a:bodyPr>
          <a:p>
            <a:endParaRPr lang="en-US"/>
          </a:p>
          <a:p>
            <a:pPr indent="0" algn="l">
              <a:buClrTx/>
              <a:buSzTx/>
              <a:buNone/>
            </a:pPr>
            <a:r>
              <a:rPr lang="en-US">
                <a:solidFill>
                  <a:schemeClr val="tx1"/>
                </a:solidFill>
              </a:rPr>
              <a:t>Savepoints enable following features:</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Application Evolution</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Cluster Migration</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Flink Version Updates</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Application Scaling</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A/B Tests and What-If Scenarios</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Pause and Resume</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Archiving</a:t>
            </a:r>
            <a:endParaRPr lang="en-US">
              <a:solidFill>
                <a:schemeClr val="tx1"/>
              </a:solidFill>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1"/>
            </p:custDataLst>
          </p:nvPr>
        </p:nvSpPr>
        <p:spPr>
          <a:xfrm>
            <a:off x="702309" y="2189480"/>
            <a:ext cx="6804480" cy="1948815"/>
          </a:xfrm>
        </p:spPr>
        <p:txBody>
          <a:bodyPr/>
          <a:lstStyle/>
          <a:p>
            <a:r>
              <a:rPr lang="en-US" dirty="0"/>
              <a:t>Introduction</a:t>
            </a:r>
            <a:endParaRPr lang="en-US" dirty="0"/>
          </a:p>
        </p:txBody>
      </p: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Flink Monitoring</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320165" y="1749425"/>
            <a:ext cx="9492615" cy="3138170"/>
          </a:xfrm>
          <a:prstGeom prst="rect">
            <a:avLst/>
          </a:prstGeom>
          <a:noFill/>
        </p:spPr>
        <p:txBody>
          <a:bodyPr wrap="square" rtlCol="0">
            <a:spAutoFit/>
          </a:bodyPr>
          <a:p>
            <a:endParaRPr lang="en-US"/>
          </a:p>
          <a:p>
            <a:pPr indent="0" algn="l">
              <a:buClrTx/>
              <a:buSzTx/>
              <a:buNone/>
            </a:pPr>
            <a:r>
              <a:rPr lang="en-US">
                <a:solidFill>
                  <a:schemeClr val="tx1"/>
                </a:solidFill>
              </a:rPr>
              <a:t>Flink integrates nicely with many common logging and monitoring services, and provides a REST API to control applications and query information.</a:t>
            </a:r>
            <a:endParaRPr lang="en-US">
              <a:solidFill>
                <a:schemeClr val="tx1"/>
              </a:solidFill>
            </a:endParaRPr>
          </a:p>
          <a:p>
            <a:pPr indent="0" algn="l">
              <a:buClrTx/>
              <a:buSzTx/>
              <a:buNone/>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Web UI</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Logging</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Metrics</a:t>
            </a:r>
            <a:endParaRPr lang="en-US">
              <a:solidFill>
                <a:schemeClr val="tx1"/>
              </a:solidFill>
            </a:endParaRPr>
          </a:p>
          <a:p>
            <a:pPr marL="285750" indent="-285750" algn="l">
              <a:buClrTx/>
              <a:buSzTx/>
              <a:buFont typeface="Arial" panose="020B0604020202020204" pitchFamily="34" charset="0"/>
              <a:buChar char="•"/>
            </a:pPr>
            <a:endParaRPr lang="en-US">
              <a:solidFill>
                <a:schemeClr val="tx1"/>
              </a:solidFill>
            </a:endParaRPr>
          </a:p>
          <a:p>
            <a:pPr marL="285750" indent="-285750" algn="l">
              <a:buClrTx/>
              <a:buSzTx/>
              <a:buFont typeface="Arial" panose="020B0604020202020204" pitchFamily="34" charset="0"/>
              <a:buChar char="•"/>
            </a:pPr>
            <a:r>
              <a:rPr lang="en-US">
                <a:solidFill>
                  <a:schemeClr val="tx1"/>
                </a:solidFill>
              </a:rPr>
              <a:t>REST API</a:t>
            </a:r>
            <a:endParaRPr lang="en-US">
              <a:solidFill>
                <a:schemeClr val="tx1"/>
              </a:solidFill>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th_Rectangle 41759-886&amp;3462"/>
          <p:cNvSpPr/>
          <p:nvPr>
            <p:custDataLst>
              <p:tags r:id="rId1"/>
            </p:custDataLst>
          </p:nvPr>
        </p:nvSpPr>
        <p:spPr>
          <a:xfrm>
            <a:off x="180975" y="892175"/>
            <a:ext cx="11314430" cy="2546985"/>
          </a:xfrm>
          <a:prstGeom prst="roundRect">
            <a:avLst>
              <a:gd name="adj" fmla="val 8160"/>
            </a:avLst>
          </a:prstGeom>
          <a:solidFill>
            <a:schemeClr val="lt1"/>
          </a:solidFill>
          <a:effectLst>
            <a:outerShdw blurRad="508000" dist="76200" dir="5399999" algn="bl" rotWithShape="0">
              <a:schemeClr val="accent1">
                <a:alpha val="20000"/>
              </a:schemeClr>
            </a:outerShdw>
          </a:effectLst>
        </p:spPr>
        <p:txBody>
          <a:bodyPr/>
          <a:lstStyle/>
          <a:p>
            <a:endParaRPr lang="en-US">
              <a:latin typeface="Arial" panose="020B0604020202020204" pitchFamily="34" charset="0"/>
              <a:sym typeface="Arial" panose="020B0604020202020204" pitchFamily="34" charset="0"/>
            </a:endParaRPr>
          </a:p>
        </p:txBody>
      </p:sp>
      <p:sp>
        <p:nvSpPr>
          <p:cNvPr id="2" name="标题 1"/>
          <p:cNvSpPr>
            <a:spLocks noGrp="1"/>
          </p:cNvSpPr>
          <p:nvPr>
            <p:ph type="title"/>
            <p:custDataLst>
              <p:tags r:id="rId2"/>
            </p:custDataLst>
          </p:nvPr>
        </p:nvSpPr>
        <p:spPr>
          <a:xfrm>
            <a:off x="6948169" y="892174"/>
            <a:ext cx="4548505" cy="2536825"/>
          </a:xfrm>
        </p:spPr>
        <p:txBody>
          <a:bodyPr wrap="square" anchor="ctr">
            <a:normAutofit/>
          </a:bodyPr>
          <a:lstStyle/>
          <a:p>
            <a:pPr algn="ctr">
              <a:lnSpc>
                <a:spcPct val="130000"/>
              </a:lnSpc>
            </a:pPr>
            <a:r>
              <a:rPr lang="en-US" spc="0" dirty="0">
                <a:solidFill>
                  <a:schemeClr val="dk1">
                    <a:lumMod val="100000"/>
                  </a:schemeClr>
                </a:solidFill>
                <a:latin typeface="+mj-lt"/>
              </a:rPr>
              <a:t>Key Components of Apache Flink</a:t>
            </a:r>
            <a:endParaRPr lang="en-US" spc="0" dirty="0">
              <a:solidFill>
                <a:schemeClr val="dk1">
                  <a:lumMod val="100000"/>
                </a:schemeClr>
              </a:solidFill>
              <a:latin typeface="+mj-lt"/>
            </a:endParaRPr>
          </a:p>
        </p:txBody>
      </p:sp>
      <p:pic>
        <p:nvPicPr>
          <p:cNvPr id="5" name="图片 4" descr="2305701106f543e29f8586a62bc9cbc7"/>
          <p:cNvPicPr>
            <a:picLocks noChangeAspect="1"/>
          </p:cNvPicPr>
          <p:nvPr>
            <p:custDataLst>
              <p:tags r:id="rId3"/>
            </p:custDataLst>
          </p:nvPr>
        </p:nvPicPr>
        <p:blipFill>
          <a:blip r:embed="rId4"/>
          <a:srcRect t="3909" b="41070"/>
          <a:stretch>
            <a:fillRect/>
          </a:stretch>
        </p:blipFill>
        <p:spPr>
          <a:xfrm>
            <a:off x="0" y="892175"/>
            <a:ext cx="6948170" cy="2546985"/>
          </a:xfrm>
          <a:custGeom>
            <a:avLst/>
            <a:gdLst/>
            <a:ahLst/>
            <a:cxnLst>
              <a:cxn ang="3">
                <a:pos x="hc" y="t"/>
              </a:cxn>
              <a:cxn ang="cd2">
                <a:pos x="l" y="vc"/>
              </a:cxn>
              <a:cxn ang="cd4">
                <a:pos x="hc" y="b"/>
              </a:cxn>
              <a:cxn ang="0">
                <a:pos x="r" y="vc"/>
              </a:cxn>
            </a:cxnLst>
            <a:rect l="l" t="t" r="r" b="b"/>
            <a:pathLst>
              <a:path w="10942" h="4011">
                <a:moveTo>
                  <a:pt x="0" y="0"/>
                </a:moveTo>
                <a:lnTo>
                  <a:pt x="10942" y="0"/>
                </a:lnTo>
                <a:lnTo>
                  <a:pt x="10942" y="4011"/>
                </a:lnTo>
                <a:lnTo>
                  <a:pt x="0" y="4011"/>
                </a:lnTo>
                <a:lnTo>
                  <a:pt x="0" y="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3" name="椭圆 2"/>
          <p:cNvSpPr/>
          <p:nvPr>
            <p:custDataLst>
              <p:tags r:id="rId5"/>
            </p:custDataLst>
          </p:nvPr>
        </p:nvSpPr>
        <p:spPr>
          <a:xfrm>
            <a:off x="871855" y="4297680"/>
            <a:ext cx="601980" cy="601980"/>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b="1" dirty="0">
                <a:latin typeface="+mn-lt"/>
                <a:sym typeface="+mn-lt"/>
              </a:rPr>
              <a:t>01</a:t>
            </a:r>
            <a:endParaRPr lang="en-US" b="1" dirty="0">
              <a:latin typeface="+mn-ea"/>
              <a:sym typeface="+mn-ea"/>
            </a:endParaRPr>
          </a:p>
        </p:txBody>
      </p:sp>
      <p:sp>
        <p:nvSpPr>
          <p:cNvPr id="4" name="矩形 3"/>
          <p:cNvSpPr/>
          <p:nvPr>
            <p:custDataLst>
              <p:tags r:id="rId6"/>
            </p:custDataLst>
          </p:nvPr>
        </p:nvSpPr>
        <p:spPr>
          <a:xfrm>
            <a:off x="1604010" y="4869180"/>
            <a:ext cx="2382520" cy="119507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400" dirty="0">
                <a:solidFill>
                  <a:schemeClr val="tx1">
                    <a:lumMod val="85000"/>
                    <a:lumOff val="15000"/>
                  </a:schemeClr>
                </a:solidFill>
                <a:latin typeface="+mn-lt"/>
                <a:sym typeface="+mn-ea"/>
              </a:rPr>
              <a:t>Allows for processing unbounded streams of data in real-time</a:t>
            </a:r>
            <a:endParaRPr lang="en-US" sz="1400" dirty="0">
              <a:solidFill>
                <a:schemeClr val="tx1">
                  <a:lumMod val="85000"/>
                  <a:lumOff val="15000"/>
                </a:schemeClr>
              </a:solidFill>
              <a:latin typeface="+mn-lt"/>
              <a:sym typeface="+mn-ea"/>
            </a:endParaRPr>
          </a:p>
        </p:txBody>
      </p:sp>
      <p:sp>
        <p:nvSpPr>
          <p:cNvPr id="6" name="矩形 5"/>
          <p:cNvSpPr/>
          <p:nvPr>
            <p:custDataLst>
              <p:tags r:id="rId7"/>
            </p:custDataLst>
          </p:nvPr>
        </p:nvSpPr>
        <p:spPr>
          <a:xfrm>
            <a:off x="1604645" y="4361180"/>
            <a:ext cx="2382520" cy="412750"/>
          </a:xfrm>
          <a:prstGeom prst="rect">
            <a:avLst/>
          </a:prstGeom>
          <a:noFill/>
        </p:spPr>
        <p:txBody>
          <a:bodyPr wrap="square" lIns="0" tIns="0" rIns="0" bIns="0" rtlCol="0" anchor="b">
            <a:normAutofit/>
          </a:bodyPr>
          <a:p>
            <a:pPr>
              <a:spcBef>
                <a:spcPct val="0"/>
              </a:spcBef>
              <a:spcAft>
                <a:spcPct val="0"/>
              </a:spcAft>
            </a:pPr>
            <a:r>
              <a:rPr lang="en-US" sz="2000" dirty="0">
                <a:solidFill>
                  <a:schemeClr val="tx1">
                    <a:lumMod val="100000"/>
                  </a:schemeClr>
                </a:solidFill>
                <a:latin typeface="+mj-lt"/>
                <a:sym typeface="+mn-ea"/>
              </a:rPr>
              <a:t>DataStream API</a:t>
            </a:r>
            <a:endParaRPr lang="en-US" sz="2000" dirty="0">
              <a:solidFill>
                <a:schemeClr val="tx1">
                  <a:lumMod val="100000"/>
                </a:schemeClr>
              </a:solidFill>
              <a:latin typeface="+mj-lt"/>
              <a:sym typeface="+mn-ea"/>
            </a:endParaRPr>
          </a:p>
        </p:txBody>
      </p:sp>
      <p:sp>
        <p:nvSpPr>
          <p:cNvPr id="7" name="椭圆 6"/>
          <p:cNvSpPr/>
          <p:nvPr>
            <p:custDataLst>
              <p:tags r:id="rId8"/>
            </p:custDataLst>
          </p:nvPr>
        </p:nvSpPr>
        <p:spPr>
          <a:xfrm>
            <a:off x="4537075" y="4297680"/>
            <a:ext cx="601980" cy="601980"/>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b="1">
                <a:latin typeface="+mn-lt"/>
                <a:sym typeface="+mn-lt"/>
              </a:rPr>
              <a:t>02</a:t>
            </a:r>
            <a:endParaRPr lang="en-US" b="1" dirty="0">
              <a:latin typeface="+mn-ea"/>
              <a:sym typeface="+mn-ea"/>
            </a:endParaRPr>
          </a:p>
        </p:txBody>
      </p:sp>
      <p:sp>
        <p:nvSpPr>
          <p:cNvPr id="8" name="矩形 7"/>
          <p:cNvSpPr/>
          <p:nvPr>
            <p:custDataLst>
              <p:tags r:id="rId9"/>
            </p:custDataLst>
          </p:nvPr>
        </p:nvSpPr>
        <p:spPr>
          <a:xfrm>
            <a:off x="5269230" y="4869180"/>
            <a:ext cx="2382520" cy="1195070"/>
          </a:xfrm>
          <a:prstGeom prst="rect">
            <a:avLst/>
          </a:prstGeom>
          <a:noFill/>
        </p:spPr>
        <p:txBody>
          <a:bodyPr wrap="square" lIns="0" tIns="0" rIns="0" bIns="0" rtlCol="0" anchor="t" anchorCtr="0">
            <a:normAutofit fontScale="90000" lnSpcReduction="10000"/>
          </a:bodyPr>
          <a:p>
            <a:pPr>
              <a:lnSpc>
                <a:spcPct val="150000"/>
              </a:lnSpc>
              <a:spcBef>
                <a:spcPct val="0"/>
              </a:spcBef>
              <a:spcAft>
                <a:spcPct val="0"/>
              </a:spcAft>
            </a:pPr>
            <a:r>
              <a:rPr lang="en-US" sz="1600" dirty="0">
                <a:solidFill>
                  <a:schemeClr val="tx1">
                    <a:lumMod val="85000"/>
                    <a:lumOff val="15000"/>
                  </a:schemeClr>
                </a:solidFill>
                <a:latin typeface="+mn-lt"/>
                <a:sym typeface="+mn-ea"/>
              </a:rPr>
              <a:t>Responsible for executing the tasks assigned by Job Managers and managing the data exchange between tasks</a:t>
            </a:r>
            <a:endParaRPr lang="en-US" sz="1600" dirty="0">
              <a:solidFill>
                <a:schemeClr val="tx1">
                  <a:lumMod val="85000"/>
                  <a:lumOff val="15000"/>
                </a:schemeClr>
              </a:solidFill>
              <a:latin typeface="+mn-lt"/>
              <a:sym typeface="+mn-ea"/>
            </a:endParaRPr>
          </a:p>
        </p:txBody>
      </p:sp>
      <p:sp>
        <p:nvSpPr>
          <p:cNvPr id="9" name="矩形 8"/>
          <p:cNvSpPr/>
          <p:nvPr>
            <p:custDataLst>
              <p:tags r:id="rId10"/>
            </p:custDataLst>
          </p:nvPr>
        </p:nvSpPr>
        <p:spPr>
          <a:xfrm>
            <a:off x="5269865" y="4361180"/>
            <a:ext cx="2382520" cy="412750"/>
          </a:xfrm>
          <a:prstGeom prst="rect">
            <a:avLst/>
          </a:prstGeom>
          <a:noFill/>
        </p:spPr>
        <p:txBody>
          <a:bodyPr wrap="square" lIns="0" tIns="0" rIns="0" bIns="0" rtlCol="0" anchor="b">
            <a:normAutofit/>
          </a:bodyPr>
          <a:p>
            <a:pPr>
              <a:spcBef>
                <a:spcPct val="0"/>
              </a:spcBef>
              <a:spcAft>
                <a:spcPct val="0"/>
              </a:spcAft>
            </a:pPr>
            <a:r>
              <a:rPr lang="en-US" sz="2000" dirty="0">
                <a:solidFill>
                  <a:schemeClr val="tx1">
                    <a:lumMod val="100000"/>
                  </a:schemeClr>
                </a:solidFill>
                <a:latin typeface="+mj-lt"/>
                <a:sym typeface="+mn-ea"/>
              </a:rPr>
              <a:t>Task Managers</a:t>
            </a:r>
            <a:endParaRPr lang="en-US" sz="2000" dirty="0">
              <a:solidFill>
                <a:schemeClr val="tx1">
                  <a:lumMod val="100000"/>
                </a:schemeClr>
              </a:solidFill>
              <a:latin typeface="+mj-lt"/>
              <a:sym typeface="+mn-ea"/>
            </a:endParaRPr>
          </a:p>
        </p:txBody>
      </p:sp>
      <p:sp>
        <p:nvSpPr>
          <p:cNvPr id="12" name="椭圆 11"/>
          <p:cNvSpPr/>
          <p:nvPr>
            <p:custDataLst>
              <p:tags r:id="rId11"/>
            </p:custDataLst>
          </p:nvPr>
        </p:nvSpPr>
        <p:spPr>
          <a:xfrm>
            <a:off x="8202295" y="4297680"/>
            <a:ext cx="601980" cy="601980"/>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b="1">
                <a:latin typeface="+mn-lt"/>
                <a:sym typeface="+mn-lt"/>
              </a:rPr>
              <a:t>03</a:t>
            </a:r>
            <a:endParaRPr lang="en-US" b="1" dirty="0">
              <a:latin typeface="+mn-ea"/>
              <a:sym typeface="+mn-ea"/>
            </a:endParaRPr>
          </a:p>
        </p:txBody>
      </p:sp>
      <p:sp>
        <p:nvSpPr>
          <p:cNvPr id="10" name="矩形 9"/>
          <p:cNvSpPr/>
          <p:nvPr>
            <p:custDataLst>
              <p:tags r:id="rId12"/>
            </p:custDataLst>
          </p:nvPr>
        </p:nvSpPr>
        <p:spPr>
          <a:xfrm>
            <a:off x="8934450" y="4869180"/>
            <a:ext cx="2382521" cy="1195070"/>
          </a:xfrm>
          <a:prstGeom prst="rect">
            <a:avLst/>
          </a:prstGeom>
          <a:noFill/>
        </p:spPr>
        <p:txBody>
          <a:bodyPr wrap="square" lIns="0" tIns="0" rIns="0" bIns="0" rtlCol="0" anchor="t" anchorCtr="0">
            <a:normAutofit fontScale="90000" lnSpcReduction="10000"/>
          </a:bodyPr>
          <a:p>
            <a:pPr>
              <a:lnSpc>
                <a:spcPct val="150000"/>
              </a:lnSpc>
              <a:spcBef>
                <a:spcPct val="0"/>
              </a:spcBef>
              <a:spcAft>
                <a:spcPct val="0"/>
              </a:spcAft>
            </a:pPr>
            <a:r>
              <a:rPr lang="en-US" sz="1600" dirty="0">
                <a:solidFill>
                  <a:schemeClr val="tx1">
                    <a:lumMod val="85000"/>
                    <a:lumOff val="15000"/>
                  </a:schemeClr>
                </a:solidFill>
                <a:latin typeface="+mn-lt"/>
                <a:sym typeface="+mn-ea"/>
              </a:rPr>
              <a:t>Coordinate the distributed execution of Flink programs, including scheduling tasks and fault tolerance</a:t>
            </a:r>
            <a:endParaRPr lang="en-US" sz="1600" dirty="0">
              <a:solidFill>
                <a:schemeClr val="tx1">
                  <a:lumMod val="85000"/>
                  <a:lumOff val="15000"/>
                </a:schemeClr>
              </a:solidFill>
              <a:latin typeface="+mn-lt"/>
              <a:sym typeface="+mn-ea"/>
            </a:endParaRPr>
          </a:p>
        </p:txBody>
      </p:sp>
      <p:sp>
        <p:nvSpPr>
          <p:cNvPr id="11" name="矩形 10"/>
          <p:cNvSpPr/>
          <p:nvPr>
            <p:custDataLst>
              <p:tags r:id="rId13"/>
            </p:custDataLst>
          </p:nvPr>
        </p:nvSpPr>
        <p:spPr>
          <a:xfrm>
            <a:off x="8935085" y="4361180"/>
            <a:ext cx="2382520" cy="412750"/>
          </a:xfrm>
          <a:prstGeom prst="rect">
            <a:avLst/>
          </a:prstGeom>
          <a:noFill/>
        </p:spPr>
        <p:txBody>
          <a:bodyPr wrap="square" lIns="0" tIns="0" rIns="0" bIns="0" rtlCol="0" anchor="b">
            <a:normAutofit/>
          </a:bodyPr>
          <a:p>
            <a:pPr>
              <a:spcBef>
                <a:spcPct val="0"/>
              </a:spcBef>
              <a:spcAft>
                <a:spcPct val="0"/>
              </a:spcAft>
            </a:pPr>
            <a:r>
              <a:rPr lang="en-US" sz="2000" dirty="0">
                <a:solidFill>
                  <a:schemeClr val="tx1">
                    <a:lumMod val="100000"/>
                  </a:schemeClr>
                </a:solidFill>
                <a:latin typeface="+mj-lt"/>
                <a:sym typeface="+mn-ea"/>
              </a:rPr>
              <a:t>Job Managers</a:t>
            </a:r>
            <a:endParaRPr lang="en-US" sz="2000" dirty="0">
              <a:solidFill>
                <a:schemeClr val="tx1">
                  <a:lumMod val="100000"/>
                </a:schemeClr>
              </a:solidFill>
              <a:latin typeface="+mj-lt"/>
              <a:sym typeface="+mn-ea"/>
            </a:endParaRPr>
          </a:p>
        </p:txBody>
      </p:sp>
    </p:spTree>
    <p:custDataLst>
      <p:tags r:id="rId14"/>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Anatomy of a Flink Cluster</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pic>
        <p:nvPicPr>
          <p:cNvPr id="3" name="Picture 2"/>
          <p:cNvPicPr/>
          <p:nvPr/>
        </p:nvPicPr>
        <p:blipFill>
          <a:blip r:embed="rId1">
            <a:extLst>
              <a:ext uri="{96DAC541-7B7A-43D3-8B79-37D633B846F1}">
                <asvg:svgBlip xmlns:asvg="http://schemas.microsoft.com/office/drawing/2016/SVG/main" r:embed="rId2"/>
              </a:ext>
            </a:extLst>
          </a:blip>
          <a:stretch>
            <a:fillRect/>
          </a:stretch>
        </p:blipFill>
        <p:spPr>
          <a:xfrm>
            <a:off x="2470785" y="1383665"/>
            <a:ext cx="6717030" cy="4279900"/>
          </a:xfrm>
          <a:prstGeom prst="rect">
            <a:avLst/>
          </a:prstGeom>
        </p:spPr>
      </p:pic>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Anatomy of a Flink Cluster</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044575" y="2025650"/>
            <a:ext cx="10234930" cy="2861310"/>
          </a:xfrm>
          <a:prstGeom prst="rect">
            <a:avLst/>
          </a:prstGeom>
          <a:noFill/>
        </p:spPr>
        <p:txBody>
          <a:bodyPr wrap="square" rtlCol="0">
            <a:spAutoFit/>
          </a:bodyPr>
          <a:p>
            <a:pPr marL="285750" indent="-285750">
              <a:buFont typeface="Arial" panose="020B0604020202020204" pitchFamily="34" charset="0"/>
              <a:buChar char="•"/>
            </a:pPr>
            <a:r>
              <a:rPr lang="en-US" b="1" u="sng"/>
              <a:t>Program</a:t>
            </a:r>
            <a:endParaRPr lang="en-US" b="1" u="sng"/>
          </a:p>
          <a:p>
            <a:endParaRPr lang="en-US"/>
          </a:p>
          <a:p>
            <a:r>
              <a:rPr lang="en-US"/>
              <a:t>It is a piece of code, which you run on the Flink Cluster.</a:t>
            </a:r>
            <a:endParaRPr lang="en-US"/>
          </a:p>
          <a:p>
            <a:endParaRPr lang="en-US"/>
          </a:p>
          <a:p>
            <a:endParaRPr lang="en-US"/>
          </a:p>
          <a:p>
            <a:pPr marL="285750" indent="-285750" algn="l">
              <a:buClrTx/>
              <a:buSzTx/>
              <a:buFont typeface="Arial" panose="020B0604020202020204" pitchFamily="34" charset="0"/>
              <a:buChar char="•"/>
            </a:pPr>
            <a:r>
              <a:rPr lang="en-US" b="1" u="sng"/>
              <a:t>Client</a:t>
            </a:r>
            <a:endParaRPr lang="en-US" b="1" u="sng"/>
          </a:p>
          <a:p>
            <a:endParaRPr lang="en-US"/>
          </a:p>
          <a:p>
            <a:r>
              <a:rPr lang="en-US"/>
              <a:t>The Client is not part of the runtime and program execution.</a:t>
            </a:r>
            <a:endParaRPr lang="en-US"/>
          </a:p>
          <a:p>
            <a:r>
              <a:rPr lang="en-US"/>
              <a:t>It is responsible for taking code (program) and constructing job dataflow graph, then </a:t>
            </a:r>
            <a:endParaRPr lang="en-US"/>
          </a:p>
          <a:p>
            <a:r>
              <a:rPr lang="en-US"/>
              <a:t>passing it to JobManager. It also retrieves the Job results.</a:t>
            </a:r>
            <a:endParaRPr lang="en-US"/>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Anatomy of a Flink Cluster</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044575" y="2025650"/>
            <a:ext cx="10234930" cy="3692525"/>
          </a:xfrm>
          <a:prstGeom prst="rect">
            <a:avLst/>
          </a:prstGeom>
          <a:noFill/>
        </p:spPr>
        <p:txBody>
          <a:bodyPr wrap="square" rtlCol="0">
            <a:spAutoFit/>
          </a:bodyPr>
          <a:p>
            <a:pPr marL="285750" indent="-285750">
              <a:buFont typeface="Arial" panose="020B0604020202020204" pitchFamily="34" charset="0"/>
              <a:buChar char="•"/>
            </a:pPr>
            <a:r>
              <a:rPr lang="en-US" b="1" u="sng"/>
              <a:t>JobManager</a:t>
            </a:r>
            <a:endParaRPr lang="en-US" b="1" u="sng"/>
          </a:p>
          <a:p>
            <a:pPr marL="285750" indent="-285750">
              <a:buFont typeface="Arial" panose="020B0604020202020204" pitchFamily="34" charset="0"/>
              <a:buChar char="•"/>
            </a:pPr>
            <a:endParaRPr lang="en-US" b="1" u="sng"/>
          </a:p>
          <a:p>
            <a:pPr marL="285750" indent="-285750">
              <a:buFont typeface="Arial" panose="020B0604020202020204" pitchFamily="34" charset="0"/>
              <a:buChar char="•"/>
            </a:pPr>
            <a:r>
              <a:rPr lang="en-US"/>
              <a:t>After receiving the Job Dataflow Graph from Client, it is responsible for creating the </a:t>
            </a:r>
            <a:endParaRPr lang="en-US"/>
          </a:p>
          <a:p>
            <a:pPr marL="285750" indent="-285750">
              <a:buFont typeface="Arial" panose="020B0604020202020204" pitchFamily="34" charset="0"/>
              <a:buChar char="•"/>
            </a:pPr>
            <a:r>
              <a:rPr lang="en-US"/>
              <a:t>execution graph. </a:t>
            </a:r>
            <a:endParaRPr lang="en-US"/>
          </a:p>
          <a:p>
            <a:pPr marL="285750" indent="-285750">
              <a:buFont typeface="Arial" panose="020B0604020202020204" pitchFamily="34" charset="0"/>
              <a:buChar char="•"/>
            </a:pPr>
            <a:r>
              <a:rPr lang="en-US"/>
              <a:t>It assigns the job to TaskManagers in the cluster and supervises the </a:t>
            </a:r>
            <a:endParaRPr lang="en-US"/>
          </a:p>
          <a:p>
            <a:pPr marL="285750" indent="-285750">
              <a:buFont typeface="Arial" panose="020B0604020202020204" pitchFamily="34" charset="0"/>
              <a:buChar char="•"/>
            </a:pPr>
            <a:r>
              <a:rPr lang="en-US"/>
              <a:t>execution of the job. </a:t>
            </a:r>
            <a:endParaRPr lang="en-US"/>
          </a:p>
          <a:p>
            <a:pPr marL="285750" indent="-285750">
              <a:buFont typeface="Arial" panose="020B0604020202020204" pitchFamily="34" charset="0"/>
              <a:buChar char="•"/>
            </a:pPr>
            <a:r>
              <a:rPr lang="en-US"/>
              <a:t>It decides when to schedule the next task (or set of tasks), reacts to finished tasks or execution failures, coordinates checkpoints, and coordinates recovery on failures, among others. </a:t>
            </a:r>
            <a:endParaRPr lang="en-US"/>
          </a:p>
          <a:p>
            <a:pPr marL="285750" indent="-285750">
              <a:buFont typeface="Arial" panose="020B0604020202020204" pitchFamily="34" charset="0"/>
              <a:buChar char="•"/>
            </a:pPr>
            <a:r>
              <a:rPr lang="en-US"/>
              <a:t>There is always at least one JobManager.</a:t>
            </a:r>
            <a:endParaRPr lang="en-US"/>
          </a:p>
          <a:p>
            <a:pPr marL="285750" indent="-285750">
              <a:buFont typeface="Arial" panose="020B0604020202020204" pitchFamily="34" charset="0"/>
              <a:buChar char="•"/>
            </a:pPr>
            <a:r>
              <a:rPr lang="en-US"/>
              <a:t> A high-availability setup might have multiple JobManagers, one of which is always the leader, and the others are standby </a:t>
            </a:r>
            <a:endParaRPr lang="en-US"/>
          </a:p>
          <a:p>
            <a:pPr marL="285750" indent="-285750">
              <a:buFont typeface="Arial" panose="020B0604020202020204" pitchFamily="34" charset="0"/>
              <a:buChar char="•"/>
            </a:pPr>
            <a:endParaRPr lang="en-US"/>
          </a:p>
          <a:p>
            <a:pPr marL="285750" indent="-285750" algn="l">
              <a:buClrTx/>
              <a:buSzTx/>
              <a:buFont typeface="Arial" panose="020B0604020202020204" pitchFamily="34" charset="0"/>
              <a:buChar char="•"/>
            </a:pPr>
            <a:endParaRPr lang="en-US"/>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Anatomy of a Flink Cluster</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044575" y="2025650"/>
            <a:ext cx="10234930" cy="3969385"/>
          </a:xfrm>
          <a:prstGeom prst="rect">
            <a:avLst/>
          </a:prstGeom>
          <a:noFill/>
        </p:spPr>
        <p:txBody>
          <a:bodyPr wrap="square" rtlCol="0">
            <a:spAutoFit/>
          </a:bodyPr>
          <a:p>
            <a:pPr marL="285750" indent="-285750">
              <a:buFont typeface="Arial" panose="020B0604020202020204" pitchFamily="34" charset="0"/>
              <a:buChar char="•"/>
            </a:pPr>
            <a:r>
              <a:rPr lang="en-US"/>
              <a:t> This process consists of three different components:</a:t>
            </a:r>
            <a:endParaRPr lang="en-US"/>
          </a:p>
          <a:p>
            <a:pPr marL="285750" indent="-285750">
              <a:buFont typeface="Arial" panose="020B0604020202020204" pitchFamily="34" charset="0"/>
              <a:buChar char="•"/>
            </a:pPr>
            <a:endParaRPr lang="en-US"/>
          </a:p>
          <a:p>
            <a:pPr indent="0">
              <a:buNone/>
            </a:pPr>
            <a:r>
              <a:rPr lang="en-US" b="1" u="sng"/>
              <a:t>ResourceManager</a:t>
            </a:r>
            <a:endParaRPr lang="en-US" b="1" u="sng"/>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ResourceManager is responsible for resource de-/allocation and provisioning in a Flink cluster — it manages task slots, which are the unit of resource scheduling in a Flink cluster (see TaskManagers). </a:t>
            </a:r>
            <a:endParaRPr lang="en-US"/>
          </a:p>
          <a:p>
            <a:pPr marL="285750" indent="-285750">
              <a:buFont typeface="Arial" panose="020B0604020202020204" pitchFamily="34" charset="0"/>
              <a:buChar char="•"/>
            </a:pPr>
            <a:r>
              <a:rPr lang="en-US"/>
              <a:t>Flink implements multiple ResourceManagers for different environments and resource providers such as YARN, Kubernetes and standalone deployments. </a:t>
            </a:r>
            <a:endParaRPr lang="en-US"/>
          </a:p>
          <a:p>
            <a:pPr marL="285750" indent="-285750">
              <a:buFont typeface="Arial" panose="020B0604020202020204" pitchFamily="34" charset="0"/>
              <a:buChar char="•"/>
            </a:pPr>
            <a:r>
              <a:rPr lang="en-US"/>
              <a:t>In a standalone setup, the ResourceManager can only distribute the slots of available TaskManagers and cannot start new TaskManagers on its own.</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lgn="l">
              <a:buClrTx/>
              <a:buSzTx/>
              <a:buFont typeface="Arial" panose="020B0604020202020204" pitchFamily="34" charset="0"/>
              <a:buChar char="•"/>
            </a:pPr>
            <a:endParaRPr lang="en-US"/>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Anatomy of a Flink Cluster</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044575" y="2025650"/>
            <a:ext cx="10234930" cy="3415030"/>
          </a:xfrm>
          <a:prstGeom prst="rect">
            <a:avLst/>
          </a:prstGeom>
          <a:noFill/>
        </p:spPr>
        <p:txBody>
          <a:bodyPr wrap="square" rtlCol="0">
            <a:spAutoFit/>
          </a:bodyPr>
          <a:p>
            <a:pPr indent="0">
              <a:buNone/>
            </a:pPr>
            <a:r>
              <a:rPr lang="en-US" b="1" u="sng"/>
              <a:t>Dispatcher</a:t>
            </a:r>
            <a:endParaRPr lang="en-US" b="1" u="sng"/>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Dispatcher provides a REST interface to submit Flink applications for execution and starts a new JobMaster for each submitted job. </a:t>
            </a:r>
            <a:endParaRPr lang="en-US"/>
          </a:p>
          <a:p>
            <a:pPr marL="285750" indent="-285750">
              <a:buFont typeface="Arial" panose="020B0604020202020204" pitchFamily="34" charset="0"/>
              <a:buChar char="•"/>
            </a:pPr>
            <a:r>
              <a:rPr lang="en-US"/>
              <a:t>It also runs the Flink WebUI to provide information about job executions.</a:t>
            </a:r>
            <a:endParaRPr lang="en-US"/>
          </a:p>
          <a:p>
            <a:pPr marL="285750" indent="-285750">
              <a:buFont typeface="Arial" panose="020B0604020202020204" pitchFamily="34" charset="0"/>
              <a:buChar char="•"/>
            </a:pPr>
            <a:endParaRPr lang="en-US"/>
          </a:p>
          <a:p>
            <a:pPr indent="0">
              <a:buNone/>
            </a:pPr>
            <a:r>
              <a:rPr lang="en-US" b="1" u="sng"/>
              <a:t>JobMaster</a:t>
            </a:r>
            <a:endParaRPr lang="en-US" b="1" u="sng"/>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 JobMaster is responsible for managing the execution of a single JobGraph. </a:t>
            </a:r>
            <a:endParaRPr lang="en-US"/>
          </a:p>
          <a:p>
            <a:pPr marL="285750" indent="-285750">
              <a:buFont typeface="Arial" panose="020B0604020202020204" pitchFamily="34" charset="0"/>
              <a:buChar char="•"/>
            </a:pPr>
            <a:r>
              <a:rPr lang="en-US"/>
              <a:t>Multiple jobs can run simultaneously in a Flink cluster, each having its own JobMaster.</a:t>
            </a:r>
            <a:endParaRPr lang="en-US"/>
          </a:p>
          <a:p>
            <a:pPr marL="285750" indent="-285750">
              <a:buFont typeface="Arial" panose="020B0604020202020204" pitchFamily="34" charset="0"/>
              <a:buChar char="•"/>
            </a:pPr>
            <a:endParaRPr lang="en-US"/>
          </a:p>
          <a:p>
            <a:pPr marL="285750" indent="-285750" algn="l">
              <a:buClrTx/>
              <a:buSzTx/>
              <a:buFont typeface="Arial" panose="020B0604020202020204" pitchFamily="34" charset="0"/>
              <a:buChar char="•"/>
            </a:pPr>
            <a:endParaRPr lang="en-US"/>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a:sym typeface="+mn-ea"/>
              </a:rPr>
              <a:t>Anatomy of a Flink Cluster</a:t>
            </a:r>
            <a:endParaRPr>
              <a:sym typeface="+mn-ea"/>
            </a:endParaRPr>
          </a:p>
        </p:txBody>
      </p:sp>
      <p:sp>
        <p:nvSpPr>
          <p:cNvPr id="6" name="Text Box 5"/>
          <p:cNvSpPr txBox="1"/>
          <p:nvPr/>
        </p:nvSpPr>
        <p:spPr>
          <a:xfrm>
            <a:off x="1054100" y="1739900"/>
            <a:ext cx="10291445" cy="4290060"/>
          </a:xfrm>
          <a:prstGeom prst="rect">
            <a:avLst/>
          </a:prstGeom>
          <a:noFill/>
        </p:spPr>
        <p:txBody>
          <a:bodyPr wrap="square" rtlCol="0">
            <a:noAutofit/>
          </a:bodyPr>
          <a:p>
            <a:endParaRPr lang="en-US"/>
          </a:p>
        </p:txBody>
      </p:sp>
      <p:sp>
        <p:nvSpPr>
          <p:cNvPr id="4" name="Text Box 3"/>
          <p:cNvSpPr txBox="1"/>
          <p:nvPr/>
        </p:nvSpPr>
        <p:spPr>
          <a:xfrm>
            <a:off x="1044575" y="2025650"/>
            <a:ext cx="10234930" cy="2861310"/>
          </a:xfrm>
          <a:prstGeom prst="rect">
            <a:avLst/>
          </a:prstGeom>
          <a:noFill/>
        </p:spPr>
        <p:txBody>
          <a:bodyPr wrap="square" rtlCol="0">
            <a:spAutoFit/>
          </a:bodyPr>
          <a:p>
            <a:pPr indent="0">
              <a:buNone/>
            </a:pPr>
            <a:r>
              <a:rPr lang="en-US" b="1" u="sng"/>
              <a:t>TaskManagers</a:t>
            </a:r>
            <a:endParaRPr lang="en-US" b="1" u="sng"/>
          </a:p>
          <a:p>
            <a:pPr indent="0">
              <a:buNone/>
            </a:pPr>
            <a:endParaRPr lang="en-US" b="1" u="sng"/>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It is responsible for executing all the tasks that have been assigned by JobManager. </a:t>
            </a:r>
            <a:endParaRPr lang="en-US"/>
          </a:p>
          <a:p>
            <a:pPr marL="285750" indent="-285750">
              <a:buFont typeface="Arial" panose="020B0604020202020204" pitchFamily="34" charset="0"/>
              <a:buChar char="•"/>
            </a:pPr>
            <a:r>
              <a:rPr lang="en-US"/>
              <a:t>All the TaskManagers run the tasks in their separate slots in specified parallelism. </a:t>
            </a:r>
            <a:endParaRPr lang="en-US"/>
          </a:p>
          <a:p>
            <a:pPr marL="285750" indent="-285750">
              <a:buFont typeface="Arial" panose="020B0604020202020204" pitchFamily="34" charset="0"/>
              <a:buChar char="•"/>
            </a:pPr>
            <a:r>
              <a:rPr lang="en-US"/>
              <a:t>It is responsible to send the status of the tasks to JobManager.</a:t>
            </a:r>
            <a:endParaRPr lang="en-US"/>
          </a:p>
          <a:p>
            <a:pPr marL="285750" indent="-285750">
              <a:buFont typeface="Arial" panose="020B0604020202020204" pitchFamily="34" charset="0"/>
              <a:buChar char="•"/>
            </a:pPr>
            <a:r>
              <a:rPr lang="en-US"/>
              <a:t>There must always be at least one TaskManager. </a:t>
            </a:r>
            <a:endParaRPr lang="en-US"/>
          </a:p>
          <a:p>
            <a:pPr marL="285750" indent="-285750">
              <a:buFont typeface="Arial" panose="020B0604020202020204" pitchFamily="34" charset="0"/>
              <a:buChar char="•"/>
            </a:pPr>
            <a:r>
              <a:rPr lang="en-US"/>
              <a:t>The smallest unit of resource scheduling in a TaskManager is a task slot. </a:t>
            </a:r>
            <a:endParaRPr lang="en-US"/>
          </a:p>
          <a:p>
            <a:pPr marL="285750" indent="-285750">
              <a:buFont typeface="Arial" panose="020B0604020202020204" pitchFamily="34" charset="0"/>
              <a:buChar char="•"/>
            </a:pPr>
            <a:r>
              <a:rPr lang="en-US"/>
              <a:t>The number of task slots in a TaskManager indicates the number of concurrent processing tasks. Note that multiple operators may execute in a task slot</a:t>
            </a:r>
            <a:endParaRPr lang="en-US"/>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1"/>
            </p:custDataLst>
          </p:nvPr>
        </p:nvSpPr>
        <p:spPr>
          <a:xfrm>
            <a:off x="702309" y="2189480"/>
            <a:ext cx="6804480" cy="1948815"/>
          </a:xfrm>
        </p:spPr>
        <p:txBody>
          <a:bodyPr/>
          <a:lstStyle/>
          <a:p>
            <a:r>
              <a:rPr lang="en-US" dirty="0"/>
              <a:t>Datasets and DataStream API</a:t>
            </a:r>
            <a:endParaRPr lang="en-US" dirty="0"/>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Introduction to Datasets and DataStream API</a:t>
            </a:r>
            <a:endParaRPr lang="zh-CN" altLang="en-US"/>
          </a:p>
        </p:txBody>
      </p:sp>
      <p:sp>
        <p:nvSpPr>
          <p:cNvPr id="3" name="内容占位符 2"/>
          <p:cNvSpPr>
            <a:spLocks noGrp="1"/>
          </p:cNvSpPr>
          <p:nvPr>
            <p:ph idx="1"/>
          </p:nvPr>
        </p:nvSpPr>
        <p:spPr/>
        <p:txBody>
          <a:bodyPr/>
          <a:p>
            <a:r>
              <a:rPr lang="zh-CN" altLang="en-US"/>
              <a:t>Batch processing</a:t>
            </a:r>
            <a:endParaRPr lang="zh-CN" altLang="en-US"/>
          </a:p>
          <a:p>
            <a:pPr lvl="1"/>
            <a:r>
              <a:rPr lang="zh-CN" altLang="en-US"/>
              <a:t>Process static data sets using Datasets API for batch processing.</a:t>
            </a:r>
            <a:endParaRPr lang="zh-CN" altLang="en-US"/>
          </a:p>
          <a:p>
            <a:r>
              <a:rPr lang="zh-CN" altLang="en-US"/>
              <a:t>Stream processing</a:t>
            </a:r>
            <a:endParaRPr lang="zh-CN" altLang="en-US"/>
          </a:p>
          <a:p>
            <a:pPr lvl="1"/>
            <a:r>
              <a:rPr lang="zh-CN" altLang="en-US"/>
              <a:t>Real-time data processing with DataStream API for continuous streams.</a:t>
            </a:r>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Unbounded and Bounded Streams</a:t>
            </a:r>
            <a:endParaRPr lang="en-US"/>
          </a:p>
        </p:txBody>
      </p:sp>
      <p:sp>
        <p:nvSpPr>
          <p:cNvPr id="3" name="Content Placeholder 2"/>
          <p:cNvSpPr>
            <a:spLocks noGrp="1"/>
          </p:cNvSpPr>
          <p:nvPr>
            <p:ph sz="half" idx="1"/>
          </p:nvPr>
        </p:nvSpPr>
        <p:spPr>
          <a:xfrm>
            <a:off x="695960" y="1301750"/>
            <a:ext cx="10507345" cy="4876165"/>
          </a:xfrm>
        </p:spPr>
        <p:txBody>
          <a:bodyPr/>
          <a:p>
            <a:pPr marL="0" indent="0">
              <a:buNone/>
            </a:pPr>
            <a:r>
              <a:rPr lang="en-US"/>
              <a:t>Apache Flink supports both unbounded and bounded streams:</a:t>
            </a:r>
            <a:endParaRPr lang="en-US"/>
          </a:p>
          <a:p>
            <a:r>
              <a:rPr lang="en-US" b="1">
                <a:gradFill>
                  <a:gsLst>
                    <a:gs pos="0">
                      <a:srgbClr val="012D86"/>
                    </a:gs>
                    <a:gs pos="100000">
                      <a:srgbClr val="0E2557"/>
                    </a:gs>
                  </a:gsLst>
                  <a:lin scaled="0"/>
                </a:gradFill>
              </a:rPr>
              <a:t>Unbounded streams</a:t>
            </a:r>
            <a:r>
              <a:rPr lang="en-US"/>
              <a:t> have a start but no defined end. They do not terminate and provide data as it is generated.</a:t>
            </a:r>
            <a:endParaRPr lang="en-US"/>
          </a:p>
          <a:p>
            <a:r>
              <a:rPr lang="en-US" b="1">
                <a:gradFill>
                  <a:gsLst>
                    <a:gs pos="0">
                      <a:srgbClr val="012D86"/>
                    </a:gs>
                    <a:gs pos="100000">
                      <a:srgbClr val="0E2557"/>
                    </a:gs>
                  </a:gsLst>
                  <a:lin scaled="0"/>
                </a:gradFill>
                <a:cs typeface="+mn-ea"/>
              </a:rPr>
              <a:t>Bounded streams</a:t>
            </a:r>
            <a:r>
              <a:rPr lang="en-US"/>
              <a:t> have a defined start and end. Bounded streams can be processed by ingesting all data before performing any computations. Processing of bounded streams is also known as batch processing.</a:t>
            </a:r>
            <a:endParaRPr lang="en-US"/>
          </a:p>
        </p:txBody>
      </p:sp>
      <p:graphicFrame>
        <p:nvGraphicFramePr>
          <p:cNvPr id="4" name="Content Placeholder 3"/>
          <p:cNvGraphicFramePr/>
          <p:nvPr>
            <p:ph sz="half" idx="2"/>
          </p:nvPr>
        </p:nvGraphicFramePr>
        <p:xfrm>
          <a:off x="2748280" y="4587240"/>
          <a:ext cx="5780405" cy="1590675"/>
        </p:xfrm>
        <a:graphic>
          <a:graphicData uri="http://schemas.openxmlformats.org/presentationml/2006/ole">
            <mc:AlternateContent xmlns:mc="http://schemas.openxmlformats.org/markup-compatibility/2006">
              <mc:Choice xmlns:v="urn:schemas-microsoft-com:vml" Requires="v">
                <p:oleObj spid="_x0000_s5" name="" r:id="rId1" imgW="8595360" imgH="1470660" progId="Paint.Picture">
                  <p:embed/>
                </p:oleObj>
              </mc:Choice>
              <mc:Fallback>
                <p:oleObj name="" r:id="rId1" imgW="8595360" imgH="1470660" progId="Paint.Picture">
                  <p:embed/>
                  <p:pic>
                    <p:nvPicPr>
                      <p:cNvPr id="0" name="Picture 4"/>
                      <p:cNvPicPr/>
                      <p:nvPr/>
                    </p:nvPicPr>
                    <p:blipFill>
                      <a:blip r:embed="rId2"/>
                      <a:stretch>
                        <a:fillRect/>
                      </a:stretch>
                    </p:blipFill>
                    <p:spPr>
                      <a:xfrm>
                        <a:off x="2748280" y="4587240"/>
                        <a:ext cx="5780405" cy="1590675"/>
                      </a:xfrm>
                      <a:prstGeom prst="rect">
                        <a:avLst/>
                      </a:prstGeom>
                    </p:spPr>
                  </p:pic>
                </p:oleObj>
              </mc:Fallback>
            </mc:AlternateContent>
          </a:graphicData>
        </a:graphic>
      </p:graphicFrame>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wrap="square">
            <a:normAutofit/>
          </a:bodyPr>
          <a:lstStyle/>
          <a:p>
            <a:r>
              <a:rPr lang="en-US" spc="0">
                <a:latin typeface="+mj-lt"/>
              </a:rPr>
              <a:t>Java Code Examples for Datasets API</a:t>
            </a:r>
            <a:endParaRPr lang="en-US" spc="0">
              <a:latin typeface="+mj-lt"/>
            </a:endParaRPr>
          </a:p>
        </p:txBody>
      </p:sp>
      <p:pic>
        <p:nvPicPr>
          <p:cNvPr id="2" name="图片 1" descr="蓝色的高楼&#10;&#10;描述已自动生成"/>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r="1045" b="44027"/>
          <a:stretch>
            <a:fillRect/>
          </a:stretch>
        </p:blipFill>
        <p:spPr>
          <a:xfrm>
            <a:off x="6247580" y="1359936"/>
            <a:ext cx="5225643" cy="197156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3" name="图片 2"/>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t="15319" b="15319"/>
          <a:stretch>
            <a:fillRect/>
          </a:stretch>
        </p:blipFill>
        <p:spPr>
          <a:xfrm>
            <a:off x="699565" y="1359936"/>
            <a:ext cx="5225643" cy="197156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6" name="直接连接符 5"/>
          <p:cNvCxnSpPr/>
          <p:nvPr>
            <p:custDataLst>
              <p:tags r:id="rId6"/>
            </p:custDataLst>
          </p:nvPr>
        </p:nvCxnSpPr>
        <p:spPr>
          <a:xfrm flipV="1">
            <a:off x="699565" y="3486845"/>
            <a:ext cx="0" cy="272512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4" name="矩形 3"/>
          <p:cNvSpPr/>
          <p:nvPr>
            <p:custDataLst>
              <p:tags r:id="rId7"/>
            </p:custDataLst>
          </p:nvPr>
        </p:nvSpPr>
        <p:spPr>
          <a:xfrm>
            <a:off x="940479" y="4240734"/>
            <a:ext cx="4988812" cy="1971565"/>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Use map(), filter(), and reduce() functions to transform and manipulate datasets.</a:t>
            </a:r>
            <a:endParaRPr lang="en-US" sz="1600" kern="0" dirty="0">
              <a:ln>
                <a:noFill/>
                <a:prstDash val="sysDot"/>
              </a:ln>
              <a:solidFill>
                <a:schemeClr val="tx1">
                  <a:lumMod val="85000"/>
                  <a:lumOff val="15000"/>
                </a:schemeClr>
              </a:solidFill>
              <a:latin typeface="+mn-lt"/>
              <a:sym typeface="+mn-ea"/>
            </a:endParaRPr>
          </a:p>
        </p:txBody>
      </p:sp>
      <p:sp>
        <p:nvSpPr>
          <p:cNvPr id="5" name="矩形 4"/>
          <p:cNvSpPr/>
          <p:nvPr>
            <p:custDataLst>
              <p:tags r:id="rId8"/>
            </p:custDataLst>
          </p:nvPr>
        </p:nvSpPr>
        <p:spPr>
          <a:xfrm>
            <a:off x="940479" y="3486845"/>
            <a:ext cx="4988812" cy="622776"/>
          </a:xfrm>
          <a:prstGeom prst="rect">
            <a:avLst/>
          </a:prstGeom>
          <a:noFill/>
        </p:spPr>
        <p:txBody>
          <a:bodyPr wrap="square" lIns="0" tIns="0" rIns="0" bIns="0" rtlCol="0" anchor="ctr" anchorCtr="0">
            <a:normAutofit/>
          </a:bodyPr>
          <a:p>
            <a:pPr>
              <a:spcBef>
                <a:spcPct val="0"/>
              </a:spcBef>
              <a:spcAft>
                <a:spcPct val="0"/>
              </a:spcAft>
            </a:pPr>
            <a:r>
              <a:rPr lang="en-US" sz="2400" b="1" kern="0" dirty="0">
                <a:solidFill>
                  <a:schemeClr val="accent1"/>
                </a:solidFill>
                <a:latin typeface="+mj-lt"/>
                <a:sym typeface="+mn-ea"/>
              </a:rPr>
              <a:t>Transformation Functions</a:t>
            </a:r>
            <a:endParaRPr lang="en-US" sz="2400" b="1" kern="0" dirty="0">
              <a:solidFill>
                <a:schemeClr val="accent1"/>
              </a:solidFill>
              <a:latin typeface="+mj-lt"/>
              <a:sym typeface="+mn-ea"/>
            </a:endParaRPr>
          </a:p>
        </p:txBody>
      </p:sp>
      <p:cxnSp>
        <p:nvCxnSpPr>
          <p:cNvPr id="10" name="直接连接符 9"/>
          <p:cNvCxnSpPr/>
          <p:nvPr>
            <p:custDataLst>
              <p:tags r:id="rId9"/>
            </p:custDataLst>
          </p:nvPr>
        </p:nvCxnSpPr>
        <p:spPr>
          <a:xfrm flipV="1">
            <a:off x="6262200" y="3472225"/>
            <a:ext cx="0" cy="272512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10"/>
            </p:custDataLst>
          </p:nvPr>
        </p:nvSpPr>
        <p:spPr>
          <a:xfrm>
            <a:off x="6503114" y="4226114"/>
            <a:ext cx="4988813" cy="1971565"/>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Perform aggregation operations like sum, min, max using reduceGroup() and aggregate() functions.</a:t>
            </a:r>
            <a:endParaRPr lang="en-US" sz="1600" kern="0" dirty="0">
              <a:ln>
                <a:noFill/>
                <a:prstDash val="sysDot"/>
              </a:ln>
              <a:solidFill>
                <a:schemeClr val="tx1">
                  <a:lumMod val="85000"/>
                  <a:lumOff val="15000"/>
                </a:schemeClr>
              </a:solidFill>
              <a:latin typeface="+mn-lt"/>
              <a:sym typeface="+mn-ea"/>
            </a:endParaRPr>
          </a:p>
        </p:txBody>
      </p:sp>
      <p:sp>
        <p:nvSpPr>
          <p:cNvPr id="9" name="矩形 8"/>
          <p:cNvSpPr/>
          <p:nvPr>
            <p:custDataLst>
              <p:tags r:id="rId11"/>
            </p:custDataLst>
          </p:nvPr>
        </p:nvSpPr>
        <p:spPr>
          <a:xfrm>
            <a:off x="6503114" y="3472225"/>
            <a:ext cx="4988812" cy="622776"/>
          </a:xfrm>
          <a:prstGeom prst="rect">
            <a:avLst/>
          </a:prstGeom>
          <a:noFill/>
        </p:spPr>
        <p:txBody>
          <a:bodyPr wrap="square" lIns="0" tIns="0" rIns="0" bIns="0" rtlCol="0" anchor="ctr" anchorCtr="0">
            <a:normAutofit/>
          </a:bodyPr>
          <a:p>
            <a:pPr>
              <a:spcBef>
                <a:spcPct val="0"/>
              </a:spcBef>
              <a:spcAft>
                <a:spcPct val="0"/>
              </a:spcAft>
            </a:pPr>
            <a:r>
              <a:rPr lang="en-US" sz="2400" b="1" kern="0" dirty="0">
                <a:solidFill>
                  <a:schemeClr val="accent1"/>
                </a:solidFill>
                <a:latin typeface="+mj-lt"/>
                <a:sym typeface="+mn-ea"/>
              </a:rPr>
              <a:t>Aggregation Operations</a:t>
            </a:r>
            <a:endParaRPr lang="en-US" sz="2400" b="1" kern="0" dirty="0">
              <a:solidFill>
                <a:schemeClr val="accent1"/>
              </a:solidFill>
              <a:latin typeface="+mj-lt"/>
              <a:sym typeface="+mn-ea"/>
            </a:endParaRPr>
          </a:p>
        </p:txBody>
      </p:sp>
    </p:spTree>
    <p:custDataLst>
      <p:tags r:id="rId1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custDataLst>
              <p:tags r:id="rId1"/>
            </p:custDataLst>
          </p:nvPr>
        </p:nvSpPr>
        <p:spPr>
          <a:xfrm>
            <a:off x="633684" y="940067"/>
            <a:ext cx="3486150" cy="3560445"/>
          </a:xfrm>
          <a:prstGeom prst="parallelogram">
            <a:avLst>
              <a:gd name="adj" fmla="val 17860"/>
            </a:avLst>
          </a:prstGeom>
          <a:solidFill>
            <a:schemeClr val="accent1">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3" name="标题 22"/>
          <p:cNvSpPr>
            <a:spLocks noGrp="1"/>
          </p:cNvSpPr>
          <p:nvPr>
            <p:ph type="title"/>
            <p:custDataLst>
              <p:tags r:id="rId2"/>
            </p:custDataLst>
          </p:nvPr>
        </p:nvSpPr>
        <p:spPr>
          <a:xfrm>
            <a:off x="6355465" y="279919"/>
            <a:ext cx="5410020" cy="1315580"/>
          </a:xfrm>
        </p:spPr>
        <p:txBody>
          <a:bodyPr wrap="square">
            <a:normAutofit/>
          </a:bodyPr>
          <a:lstStyle/>
          <a:p>
            <a:pPr algn="l"/>
            <a:r>
              <a:rPr lang="en-US" spc="0" dirty="0">
                <a:latin typeface="+mj-lt"/>
              </a:rPr>
              <a:t>Java Code Examples for DataStream API</a:t>
            </a:r>
            <a:endParaRPr lang="en-US" spc="0" dirty="0">
              <a:latin typeface="+mj-lt"/>
            </a:endParaRPr>
          </a:p>
        </p:txBody>
      </p:sp>
      <p:pic>
        <p:nvPicPr>
          <p:cNvPr id="19" name="图片 18"/>
          <p:cNvPicPr>
            <a:picLocks noChangeAspect="1"/>
          </p:cNvPicPr>
          <p:nvPr>
            <p:custDataLst>
              <p:tags r:id="rId3"/>
            </p:custDataLst>
          </p:nvPr>
        </p:nvPicPr>
        <p:blipFill rotWithShape="1">
          <a:blip r:embed="rId4"/>
          <a:srcRect l="26542" t="27785" r="46563" b="18539"/>
          <a:stretch>
            <a:fillRect/>
          </a:stretch>
        </p:blipFill>
        <p:spPr>
          <a:xfrm>
            <a:off x="977128" y="1453247"/>
            <a:ext cx="4244340" cy="4636314"/>
          </a:xfrm>
          <a:custGeom>
            <a:avLst/>
            <a:gdLst>
              <a:gd name="connsiteX0" fmla="*/ 765509 w 4244340"/>
              <a:gd name="connsiteY0" fmla="*/ 0 h 4636314"/>
              <a:gd name="connsiteX1" fmla="*/ 4244340 w 4244340"/>
              <a:gd name="connsiteY1" fmla="*/ 0 h 4636314"/>
              <a:gd name="connsiteX2" fmla="*/ 3478832 w 4244340"/>
              <a:gd name="connsiteY2" fmla="*/ 4636314 h 4636314"/>
              <a:gd name="connsiteX3" fmla="*/ 0 w 4244340"/>
              <a:gd name="connsiteY3" fmla="*/ 4636314 h 4636314"/>
            </a:gdLst>
            <a:ahLst/>
            <a:cxnLst>
              <a:cxn ang="0">
                <a:pos x="connsiteX0" y="connsiteY0"/>
              </a:cxn>
              <a:cxn ang="0">
                <a:pos x="connsiteX1" y="connsiteY1"/>
              </a:cxn>
              <a:cxn ang="0">
                <a:pos x="connsiteX2" y="connsiteY2"/>
              </a:cxn>
              <a:cxn ang="0">
                <a:pos x="connsiteX3" y="connsiteY3"/>
              </a:cxn>
            </a:cxnLst>
            <a:rect l="l" t="t" r="r" b="b"/>
            <a:pathLst>
              <a:path w="4244340" h="4636314">
                <a:moveTo>
                  <a:pt x="765509" y="0"/>
                </a:moveTo>
                <a:lnTo>
                  <a:pt x="4244340" y="0"/>
                </a:lnTo>
                <a:lnTo>
                  <a:pt x="3478832" y="4636314"/>
                </a:lnTo>
                <a:lnTo>
                  <a:pt x="0" y="4636314"/>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矩形 5"/>
          <p:cNvSpPr/>
          <p:nvPr>
            <p:custDataLst>
              <p:tags r:id="rId5"/>
            </p:custDataLst>
          </p:nvPr>
        </p:nvSpPr>
        <p:spPr>
          <a:xfrm>
            <a:off x="6354280" y="3198835"/>
            <a:ext cx="5256686" cy="858988"/>
          </a:xfrm>
          <a:prstGeom prst="rect">
            <a:avLst/>
          </a:prstGeom>
          <a:noFill/>
          <a:ln>
            <a:noFill/>
          </a:ln>
        </p:spPr>
        <p:txBody>
          <a:bodyPr wrap="square" lIns="360000" tIns="0" rIns="0" bIns="0" rtlCol="0" anchor="t" anchorCtr="0">
            <a:normAutofit/>
          </a:bodyPr>
          <a:p>
            <a:pPr>
              <a:lnSpc>
                <a:spcPct val="150000"/>
              </a:lnSpc>
              <a:spcBef>
                <a:spcPct val="0"/>
              </a:spcBef>
              <a:spcAft>
                <a:spcPct val="0"/>
              </a:spcAft>
            </a:pPr>
            <a:r>
              <a:rPr lang="en-US" dirty="0">
                <a:ln>
                  <a:noFill/>
                  <a:prstDash val="sysDot"/>
                </a:ln>
                <a:solidFill>
                  <a:schemeClr val="tx1">
                    <a:lumMod val="85000"/>
                    <a:lumOff val="15000"/>
                  </a:schemeClr>
                </a:solidFill>
                <a:latin typeface="+mn-lt"/>
              </a:rPr>
              <a:t>Use `StreamExecutionEnvironment` to create a DataStream from a collection or file.</a:t>
            </a:r>
            <a:endParaRPr lang="en-US" dirty="0">
              <a:ln>
                <a:noFill/>
                <a:prstDash val="sysDot"/>
              </a:ln>
              <a:solidFill>
                <a:schemeClr val="tx1">
                  <a:lumMod val="85000"/>
                  <a:lumOff val="15000"/>
                </a:schemeClr>
              </a:solidFill>
              <a:latin typeface="+mn-lt"/>
            </a:endParaRPr>
          </a:p>
        </p:txBody>
      </p:sp>
      <p:sp>
        <p:nvSpPr>
          <p:cNvPr id="7" name="矩形 6"/>
          <p:cNvSpPr/>
          <p:nvPr>
            <p:custDataLst>
              <p:tags r:id="rId6"/>
            </p:custDataLst>
          </p:nvPr>
        </p:nvSpPr>
        <p:spPr>
          <a:xfrm>
            <a:off x="6356821" y="2687593"/>
            <a:ext cx="5256686" cy="471351"/>
          </a:xfrm>
          <a:prstGeom prst="rect">
            <a:avLst/>
          </a:prstGeom>
          <a:noFill/>
          <a:ln>
            <a:noFill/>
          </a:ln>
        </p:spPr>
        <p:txBody>
          <a:bodyPr wrap="square" lIns="0" tIns="0" rIns="0" bIns="0" rtlCol="0" anchor="b">
            <a:normAutofit/>
          </a:bodyPr>
          <a:p>
            <a:pPr marL="342900" indent="-342900">
              <a:spcBef>
                <a:spcPct val="0"/>
              </a:spcBef>
              <a:spcAft>
                <a:spcPct val="0"/>
              </a:spcAft>
              <a:buClr>
                <a:schemeClr val="accent1"/>
              </a:buClr>
              <a:buSzPct val="70000"/>
              <a:buFont typeface="Wingdings" panose="05000000000000000000" pitchFamily="2" charset="2"/>
              <a:buChar char="l"/>
            </a:pPr>
            <a:r>
              <a:rPr lang="en-US" sz="2400" b="1" dirty="0">
                <a:solidFill>
                  <a:schemeClr val="accent1"/>
                </a:solidFill>
                <a:latin typeface="+mj-lt"/>
              </a:rPr>
              <a:t>DataStream Creation</a:t>
            </a:r>
            <a:endParaRPr lang="en-US" sz="2400" b="1" dirty="0">
              <a:solidFill>
                <a:schemeClr val="accent1"/>
              </a:solidFill>
              <a:latin typeface="+mj-lt"/>
            </a:endParaRPr>
          </a:p>
        </p:txBody>
      </p:sp>
      <p:sp>
        <p:nvSpPr>
          <p:cNvPr id="8" name="矩形 7"/>
          <p:cNvSpPr/>
          <p:nvPr>
            <p:custDataLst>
              <p:tags r:id="rId7"/>
            </p:custDataLst>
          </p:nvPr>
        </p:nvSpPr>
        <p:spPr>
          <a:xfrm>
            <a:off x="6354280" y="4790988"/>
            <a:ext cx="5256686" cy="858988"/>
          </a:xfrm>
          <a:prstGeom prst="rect">
            <a:avLst/>
          </a:prstGeom>
          <a:noFill/>
          <a:ln>
            <a:noFill/>
          </a:ln>
        </p:spPr>
        <p:txBody>
          <a:bodyPr wrap="square" lIns="360000" tIns="0" rIns="0" bIns="0" rtlCol="0" anchor="t" anchorCtr="0">
            <a:normAutofit/>
          </a:bodyPr>
          <a:p>
            <a:pPr>
              <a:lnSpc>
                <a:spcPct val="150000"/>
              </a:lnSpc>
              <a:spcBef>
                <a:spcPct val="0"/>
              </a:spcBef>
              <a:spcAft>
                <a:spcPct val="0"/>
              </a:spcAft>
            </a:pPr>
            <a:r>
              <a:rPr lang="en-US">
                <a:ln>
                  <a:noFill/>
                  <a:prstDash val="sysDot"/>
                </a:ln>
                <a:solidFill>
                  <a:schemeClr val="tx1">
                    <a:lumMod val="85000"/>
                    <a:lumOff val="15000"/>
                  </a:schemeClr>
                </a:solidFill>
                <a:latin typeface="+mn-lt"/>
              </a:rPr>
              <a:t>Apply various transformations like `map`, `filter`, and `flatMap` on DataStreams to process data.</a:t>
            </a:r>
            <a:endParaRPr lang="en-US">
              <a:ln>
                <a:noFill/>
                <a:prstDash val="sysDot"/>
              </a:ln>
              <a:solidFill>
                <a:schemeClr val="tx1">
                  <a:lumMod val="85000"/>
                  <a:lumOff val="15000"/>
                </a:schemeClr>
              </a:solidFill>
              <a:latin typeface="+mn-lt"/>
            </a:endParaRPr>
          </a:p>
        </p:txBody>
      </p:sp>
      <p:sp>
        <p:nvSpPr>
          <p:cNvPr id="10" name="矩形 9"/>
          <p:cNvSpPr/>
          <p:nvPr>
            <p:custDataLst>
              <p:tags r:id="rId8"/>
            </p:custDataLst>
          </p:nvPr>
        </p:nvSpPr>
        <p:spPr>
          <a:xfrm>
            <a:off x="6354280" y="4283556"/>
            <a:ext cx="5256686" cy="471351"/>
          </a:xfrm>
          <a:prstGeom prst="rect">
            <a:avLst/>
          </a:prstGeom>
          <a:noFill/>
          <a:ln>
            <a:noFill/>
          </a:ln>
        </p:spPr>
        <p:txBody>
          <a:bodyPr wrap="square" lIns="0" tIns="0" rIns="0" bIns="0" rtlCol="0" anchor="b">
            <a:normAutofit/>
          </a:bodyPr>
          <a:p>
            <a:pPr marL="342900" indent="-342900">
              <a:spcBef>
                <a:spcPct val="0"/>
              </a:spcBef>
              <a:spcAft>
                <a:spcPct val="0"/>
              </a:spcAft>
              <a:buClr>
                <a:schemeClr val="accent1"/>
              </a:buClr>
              <a:buSzPct val="70000"/>
              <a:buFont typeface="Wingdings" panose="05000000000000000000" pitchFamily="2" charset="2"/>
              <a:buChar char="l"/>
            </a:pPr>
            <a:r>
              <a:rPr lang="en-US" sz="2400" b="1">
                <a:solidFill>
                  <a:schemeClr val="accent1"/>
                </a:solidFill>
                <a:latin typeface="+mj-lt"/>
              </a:rPr>
              <a:t>Data Transformation</a:t>
            </a:r>
            <a:endParaRPr lang="en-US" sz="2400" b="1">
              <a:solidFill>
                <a:schemeClr val="accent1"/>
              </a:solidFill>
              <a:latin typeface="+mj-lt"/>
            </a:endParaRPr>
          </a:p>
        </p:txBody>
      </p:sp>
    </p:spTree>
    <p:custDataLst>
      <p:tags r:id="rId9"/>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Map</a:t>
            </a:r>
            <a:endParaRPr lang="en-US"/>
          </a:p>
        </p:txBody>
      </p:sp>
      <p:sp>
        <p:nvSpPr>
          <p:cNvPr id="3" name="Text Box 2"/>
          <p:cNvSpPr txBox="1"/>
          <p:nvPr/>
        </p:nvSpPr>
        <p:spPr>
          <a:xfrm>
            <a:off x="825500" y="1760220"/>
            <a:ext cx="10387965" cy="3138170"/>
          </a:xfrm>
          <a:prstGeom prst="rect">
            <a:avLst/>
          </a:prstGeom>
          <a:noFill/>
        </p:spPr>
        <p:txBody>
          <a:bodyPr wrap="square" rtlCol="0">
            <a:spAutoFit/>
          </a:bodyPr>
          <a:p>
            <a:r>
              <a:rPr lang="en-US"/>
              <a:t>DataStream → DataStream #</a:t>
            </a:r>
            <a:endParaRPr lang="en-US"/>
          </a:p>
          <a:p>
            <a:r>
              <a:rPr lang="en-US"/>
              <a:t>Takes one element and produces one element. A map function that doubles the values of the input stream:</a:t>
            </a:r>
            <a:endParaRPr lang="en-US"/>
          </a:p>
          <a:p>
            <a:endParaRPr lang="en-US"/>
          </a:p>
          <a:p>
            <a:r>
              <a:rPr lang="en-US"/>
              <a:t>DataStream&lt;Integer&gt; dataStream = //...</a:t>
            </a:r>
            <a:endParaRPr lang="en-US"/>
          </a:p>
          <a:p>
            <a:r>
              <a:rPr lang="en-US"/>
              <a:t>dataStream.map(new MapFunction&lt;Integer, Integer&gt;() {</a:t>
            </a:r>
            <a:endParaRPr lang="en-US"/>
          </a:p>
          <a:p>
            <a:r>
              <a:rPr lang="en-US"/>
              <a:t>    @Override</a:t>
            </a:r>
            <a:endParaRPr lang="en-US"/>
          </a:p>
          <a:p>
            <a:r>
              <a:rPr lang="en-US"/>
              <a:t>    public Integer map(Integer value) throws Exception {</a:t>
            </a:r>
            <a:endParaRPr lang="en-US"/>
          </a:p>
          <a:p>
            <a:r>
              <a:rPr lang="en-US"/>
              <a:t>        return 2 * value;</a:t>
            </a:r>
            <a:endParaRPr lang="en-US"/>
          </a:p>
          <a:p>
            <a:r>
              <a:rPr lang="en-US"/>
              <a:t>    }</a:t>
            </a:r>
            <a:endParaRPr lang="en-US"/>
          </a:p>
          <a:p>
            <a:r>
              <a:rPr lang="en-US"/>
              <a:t>});</a:t>
            </a:r>
            <a:endParaRPr lang="en-US"/>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Filter </a:t>
            </a:r>
            <a:endParaRPr lang="en-US"/>
          </a:p>
        </p:txBody>
      </p:sp>
      <p:sp>
        <p:nvSpPr>
          <p:cNvPr id="3" name="Text Box 2"/>
          <p:cNvSpPr txBox="1"/>
          <p:nvPr/>
        </p:nvSpPr>
        <p:spPr>
          <a:xfrm>
            <a:off x="825500" y="1760220"/>
            <a:ext cx="10387965" cy="2861310"/>
          </a:xfrm>
          <a:prstGeom prst="rect">
            <a:avLst/>
          </a:prstGeom>
          <a:noFill/>
        </p:spPr>
        <p:txBody>
          <a:bodyPr wrap="square" rtlCol="0">
            <a:spAutoFit/>
          </a:bodyPr>
          <a:p>
            <a:r>
              <a:rPr lang="en-US"/>
              <a:t>DataStream → DataStream #</a:t>
            </a:r>
            <a:endParaRPr lang="en-US"/>
          </a:p>
          <a:p>
            <a:r>
              <a:rPr lang="en-US"/>
              <a:t>Evaluates a boolean function for each element and retains those for which the function returns true. A filter that filters out zero values:</a:t>
            </a:r>
            <a:endParaRPr lang="en-US"/>
          </a:p>
          <a:p>
            <a:endParaRPr lang="en-US"/>
          </a:p>
          <a:p>
            <a:r>
              <a:rPr lang="en-US"/>
              <a:t>dataStream.filter(new FilterFunction&lt;Integer&gt;() {</a:t>
            </a:r>
            <a:endParaRPr lang="en-US"/>
          </a:p>
          <a:p>
            <a:r>
              <a:rPr lang="en-US"/>
              <a:t>    @Override</a:t>
            </a:r>
            <a:endParaRPr lang="en-US"/>
          </a:p>
          <a:p>
            <a:r>
              <a:rPr lang="en-US"/>
              <a:t>    public boolean filter(Integer value) throws Exception {</a:t>
            </a:r>
            <a:endParaRPr lang="en-US"/>
          </a:p>
          <a:p>
            <a:r>
              <a:rPr lang="en-US"/>
              <a:t>        return value != 0;</a:t>
            </a:r>
            <a:endParaRPr lang="en-US"/>
          </a:p>
          <a:p>
            <a:r>
              <a:rPr lang="en-US"/>
              <a:t>    }</a:t>
            </a:r>
            <a:endParaRPr lang="en-US"/>
          </a:p>
          <a:p>
            <a:r>
              <a:rPr lang="en-US"/>
              <a:t>});</a:t>
            </a:r>
            <a:endParaRPr lang="en-US"/>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FlatMap</a:t>
            </a:r>
            <a:endParaRPr lang="en-US"/>
          </a:p>
        </p:txBody>
      </p:sp>
      <p:sp>
        <p:nvSpPr>
          <p:cNvPr id="3" name="Text Box 2"/>
          <p:cNvSpPr txBox="1"/>
          <p:nvPr/>
        </p:nvSpPr>
        <p:spPr>
          <a:xfrm>
            <a:off x="825500" y="1760220"/>
            <a:ext cx="10387965" cy="3692525"/>
          </a:xfrm>
          <a:prstGeom prst="rect">
            <a:avLst/>
          </a:prstGeom>
          <a:noFill/>
        </p:spPr>
        <p:txBody>
          <a:bodyPr wrap="square" rtlCol="0">
            <a:spAutoFit/>
          </a:bodyPr>
          <a:p>
            <a:r>
              <a:rPr lang="en-US"/>
              <a:t>DataStream → DataStream #</a:t>
            </a:r>
            <a:endParaRPr lang="en-US"/>
          </a:p>
          <a:p>
            <a:r>
              <a:rPr lang="en-US"/>
              <a:t>Takes one element and produces zero, one, or more elements. A flatmap function that splits sentences to words:</a:t>
            </a:r>
            <a:endParaRPr lang="en-US"/>
          </a:p>
          <a:p>
            <a:endParaRPr lang="en-US"/>
          </a:p>
          <a:p>
            <a:r>
              <a:rPr lang="en-US"/>
              <a:t>dataStream.flatMap(new FlatMapFunction&lt;String, String&gt;() {</a:t>
            </a:r>
            <a:endParaRPr lang="en-US"/>
          </a:p>
          <a:p>
            <a:r>
              <a:rPr lang="en-US"/>
              <a:t>    @Override</a:t>
            </a:r>
            <a:endParaRPr lang="en-US"/>
          </a:p>
          <a:p>
            <a:r>
              <a:rPr lang="en-US"/>
              <a:t>    public void flatMap(String value, Collector&lt;String&gt; out)</a:t>
            </a:r>
            <a:endParaRPr lang="en-US"/>
          </a:p>
          <a:p>
            <a:r>
              <a:rPr lang="en-US"/>
              <a:t>        throws Exception {</a:t>
            </a:r>
            <a:endParaRPr lang="en-US"/>
          </a:p>
          <a:p>
            <a:r>
              <a:rPr lang="en-US"/>
              <a:t>        for(String word: value.split(" ")){</a:t>
            </a:r>
            <a:endParaRPr lang="en-US"/>
          </a:p>
          <a:p>
            <a:r>
              <a:rPr lang="en-US"/>
              <a:t>            out.collect(word);</a:t>
            </a:r>
            <a:endParaRPr lang="en-US"/>
          </a:p>
          <a:p>
            <a:r>
              <a:rPr lang="en-US"/>
              <a:t>        }</a:t>
            </a:r>
            <a:endParaRPr lang="en-US"/>
          </a:p>
          <a:p>
            <a:r>
              <a:rPr lang="en-US"/>
              <a:t>    }</a:t>
            </a:r>
            <a:endParaRPr lang="en-US"/>
          </a:p>
          <a:p>
            <a:r>
              <a:rPr lang="en-US"/>
              <a:t>});</a:t>
            </a:r>
            <a:endParaRPr lang="en-US"/>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KeyBy</a:t>
            </a:r>
            <a:endParaRPr lang="en-US"/>
          </a:p>
        </p:txBody>
      </p:sp>
      <p:sp>
        <p:nvSpPr>
          <p:cNvPr id="3" name="Text Box 2"/>
          <p:cNvSpPr txBox="1"/>
          <p:nvPr/>
        </p:nvSpPr>
        <p:spPr>
          <a:xfrm>
            <a:off x="825500" y="1760220"/>
            <a:ext cx="10387965" cy="2030095"/>
          </a:xfrm>
          <a:prstGeom prst="rect">
            <a:avLst/>
          </a:prstGeom>
          <a:noFill/>
        </p:spPr>
        <p:txBody>
          <a:bodyPr wrap="square" rtlCol="0">
            <a:spAutoFit/>
          </a:bodyPr>
          <a:p>
            <a:r>
              <a:rPr lang="en-US"/>
              <a:t>DataStream → KeyedStream #</a:t>
            </a:r>
            <a:endParaRPr lang="en-US"/>
          </a:p>
          <a:p>
            <a:r>
              <a:rPr lang="en-US"/>
              <a:t>Logically partitions a stream into disjoint partitions. All records with the same key are assigned to the same partition. Internally, keyBy() is implemented with hash partitioning. There are different ways to specify keys.</a:t>
            </a:r>
            <a:endParaRPr lang="en-US"/>
          </a:p>
          <a:p>
            <a:endParaRPr lang="en-US"/>
          </a:p>
          <a:p>
            <a:r>
              <a:rPr lang="en-US"/>
              <a:t>dataStream.keyBy(value -&gt; value.getSomeKey());</a:t>
            </a:r>
            <a:endParaRPr lang="en-US"/>
          </a:p>
          <a:p>
            <a:r>
              <a:rPr lang="en-US"/>
              <a:t>dataStream.keyBy(value -&gt; value.f0);</a:t>
            </a:r>
            <a:endParaRPr lang="en-US"/>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Reduce</a:t>
            </a:r>
            <a:endParaRPr lang="en-US"/>
          </a:p>
        </p:txBody>
      </p:sp>
      <p:sp>
        <p:nvSpPr>
          <p:cNvPr id="3" name="Text Box 2"/>
          <p:cNvSpPr txBox="1"/>
          <p:nvPr/>
        </p:nvSpPr>
        <p:spPr>
          <a:xfrm>
            <a:off x="825500" y="1760220"/>
            <a:ext cx="10387965" cy="3415030"/>
          </a:xfrm>
          <a:prstGeom prst="rect">
            <a:avLst/>
          </a:prstGeom>
          <a:noFill/>
        </p:spPr>
        <p:txBody>
          <a:bodyPr wrap="square" rtlCol="0">
            <a:spAutoFit/>
          </a:bodyPr>
          <a:p>
            <a:r>
              <a:rPr lang="en-US"/>
              <a:t>KeyedStream → DataStream #</a:t>
            </a:r>
            <a:endParaRPr lang="en-US"/>
          </a:p>
          <a:p>
            <a:r>
              <a:rPr lang="en-US"/>
              <a:t>A “rolling” reduce on a keyed data stream. Combines the current element with the last reduced value and emits the new value.</a:t>
            </a:r>
            <a:endParaRPr lang="en-US"/>
          </a:p>
          <a:p>
            <a:endParaRPr lang="en-US"/>
          </a:p>
          <a:p>
            <a:endParaRPr lang="en-US"/>
          </a:p>
          <a:p>
            <a:r>
              <a:rPr lang="en-US"/>
              <a:t>keyedStream.reduce(new ReduceFunction&lt;Integer&gt;() {</a:t>
            </a:r>
            <a:endParaRPr lang="en-US"/>
          </a:p>
          <a:p>
            <a:r>
              <a:rPr lang="en-US"/>
              <a:t>    @Override</a:t>
            </a:r>
            <a:endParaRPr lang="en-US"/>
          </a:p>
          <a:p>
            <a:r>
              <a:rPr lang="en-US"/>
              <a:t>    public Integer reduce(Integer value1, Integer value2)</a:t>
            </a:r>
            <a:endParaRPr lang="en-US"/>
          </a:p>
          <a:p>
            <a:r>
              <a:rPr lang="en-US"/>
              <a:t>    throws Exception {</a:t>
            </a:r>
            <a:endParaRPr lang="en-US"/>
          </a:p>
          <a:p>
            <a:r>
              <a:rPr lang="en-US"/>
              <a:t>        return value1 + value2;</a:t>
            </a:r>
            <a:endParaRPr lang="en-US"/>
          </a:p>
          <a:p>
            <a:r>
              <a:rPr lang="en-US"/>
              <a:t>    }</a:t>
            </a:r>
            <a:endParaRPr lang="en-US"/>
          </a:p>
          <a:p>
            <a:r>
              <a:rPr lang="en-US"/>
              <a:t>});</a:t>
            </a:r>
            <a:endParaRPr lang="en-US"/>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DataStream API</a:t>
            </a:r>
            <a:endParaRPr lang="en-US"/>
          </a:p>
        </p:txBody>
      </p:sp>
      <p:sp>
        <p:nvSpPr>
          <p:cNvPr id="3" name="Text Box 2"/>
          <p:cNvSpPr txBox="1"/>
          <p:nvPr/>
        </p:nvSpPr>
        <p:spPr>
          <a:xfrm>
            <a:off x="825500" y="1760220"/>
            <a:ext cx="10387965" cy="4799965"/>
          </a:xfrm>
          <a:prstGeom prst="rect">
            <a:avLst/>
          </a:prstGeom>
          <a:noFill/>
        </p:spPr>
        <p:txBody>
          <a:bodyPr wrap="square" rtlCol="0">
            <a:spAutoFit/>
          </a:bodyPr>
          <a:p>
            <a:r>
              <a:rPr lang="en-US"/>
              <a:t>StreamExecutionEnvironment env = StreamExecutionEnvironment.getExecutionEnvironment();</a:t>
            </a:r>
            <a:endParaRPr lang="en-US"/>
          </a:p>
          <a:p>
            <a:r>
              <a:rPr lang="en-US"/>
              <a:t>        env.setStreamTimeCharacteristic(TimeCharacteristic.ProcessingTime);</a:t>
            </a:r>
            <a:endParaRPr lang="en-US"/>
          </a:p>
          <a:p>
            <a:r>
              <a:rPr lang="en-US"/>
              <a:t>        DataStream&lt;String&gt; text = env.socketTextStream("localhost", 9090);</a:t>
            </a:r>
            <a:endParaRPr lang="en-US"/>
          </a:p>
          <a:p>
            <a:r>
              <a:rPr lang="en-US"/>
              <a:t>        DataStream&lt;Tuple2&lt;String, Integer&gt;&gt; wordCounts = text.flatMap(new FlatMapFunction&lt;String, Tuple2&lt;String, Integer&gt;&gt;() {</a:t>
            </a:r>
            <a:endParaRPr lang="en-US"/>
          </a:p>
          <a:p>
            <a:r>
              <a:rPr lang="en-US"/>
              <a:t>                    @Override</a:t>
            </a:r>
            <a:endParaRPr lang="en-US"/>
          </a:p>
          <a:p>
            <a:r>
              <a:rPr lang="en-US"/>
              <a:t>                    public void flatMap(String s, Collector&lt;Tuple2&lt;String, Integer&gt;&gt; collector) throws Exception {</a:t>
            </a:r>
            <a:endParaRPr lang="en-US"/>
          </a:p>
          <a:p>
            <a:r>
              <a:rPr lang="en-US"/>
              <a:t>                        String[] words = s.split(" ");</a:t>
            </a:r>
            <a:endParaRPr lang="en-US"/>
          </a:p>
          <a:p>
            <a:r>
              <a:rPr lang="en-US"/>
              <a:t>                        for (String i:words)</a:t>
            </a:r>
            <a:endParaRPr lang="en-US"/>
          </a:p>
          <a:p>
            <a:r>
              <a:rPr lang="en-US"/>
              <a:t>                            collector.collect(new Tuple2&lt;&gt;(i,1));                   }              })</a:t>
            </a:r>
            <a:endParaRPr lang="en-US"/>
          </a:p>
          <a:p>
            <a:endParaRPr lang="en-US"/>
          </a:p>
          <a:p>
            <a:r>
              <a:rPr lang="en-US"/>
              <a:t>                .keyBy(value -&gt; value.f0)</a:t>
            </a:r>
            <a:endParaRPr lang="en-US"/>
          </a:p>
          <a:p>
            <a:r>
              <a:rPr lang="en-US"/>
              <a:t>                 .window(TumblingProcessingTimeWindows.of(Time.seconds(5))) // Tumbling window of 5 seconds</a:t>
            </a:r>
            <a:endParaRPr lang="en-US"/>
          </a:p>
          <a:p>
            <a:r>
              <a:rPr lang="en-US"/>
              <a:t>                //  .window()</a:t>
            </a:r>
            <a:endParaRPr lang="en-US"/>
          </a:p>
          <a:p>
            <a:r>
              <a:rPr lang="en-US"/>
              <a:t>                .sum(1);</a:t>
            </a:r>
            <a:endParaRPr lang="en-US"/>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Time in Event Processing</a:t>
            </a:r>
            <a:endParaRPr lang="en-US"/>
          </a:p>
        </p:txBody>
      </p:sp>
      <p:sp>
        <p:nvSpPr>
          <p:cNvPr id="3" name="Text Box 2"/>
          <p:cNvSpPr txBox="1"/>
          <p:nvPr/>
        </p:nvSpPr>
        <p:spPr>
          <a:xfrm>
            <a:off x="825500" y="1760220"/>
            <a:ext cx="10387965" cy="2861310"/>
          </a:xfrm>
          <a:prstGeom prst="rect">
            <a:avLst/>
          </a:prstGeom>
          <a:noFill/>
        </p:spPr>
        <p:txBody>
          <a:bodyPr wrap="square" rtlCol="0">
            <a:spAutoFit/>
          </a:bodyPr>
          <a:p>
            <a:pPr>
              <a:lnSpc>
                <a:spcPct val="150000"/>
              </a:lnSpc>
            </a:pPr>
            <a:r>
              <a:rPr lang="en-US"/>
              <a:t>In stream processing, the concept of time is crucial for understanding and processing data streams. The three different types of time in stream processing are:</a:t>
            </a:r>
            <a:endParaRPr lang="en-US"/>
          </a:p>
          <a:p>
            <a:endParaRPr lang="en-US"/>
          </a:p>
          <a:p>
            <a:pPr marL="342900" indent="-342900">
              <a:lnSpc>
                <a:spcPct val="200000"/>
              </a:lnSpc>
              <a:buAutoNum type="arabicPeriod"/>
            </a:pPr>
            <a:r>
              <a:rPr lang="en-US"/>
              <a:t>Event Time:</a:t>
            </a:r>
            <a:endParaRPr lang="en-US"/>
          </a:p>
          <a:p>
            <a:pPr marL="342900" indent="-342900">
              <a:lnSpc>
                <a:spcPct val="200000"/>
              </a:lnSpc>
              <a:buAutoNum type="arabicPeriod"/>
            </a:pPr>
            <a:r>
              <a:rPr lang="en-US"/>
              <a:t>Processing Time</a:t>
            </a:r>
            <a:endParaRPr lang="en-US"/>
          </a:p>
          <a:p>
            <a:pPr marL="342900" indent="-342900">
              <a:lnSpc>
                <a:spcPct val="200000"/>
              </a:lnSpc>
              <a:buAutoNum type="arabicPeriod"/>
            </a:pPr>
            <a:r>
              <a:rPr lang="en-US"/>
              <a:t>Ingestion Time</a:t>
            </a:r>
            <a:endParaRPr lang="en-US"/>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Time in Event Processing</a:t>
            </a:r>
            <a:endParaRPr lang="en-US"/>
          </a:p>
        </p:txBody>
      </p:sp>
      <p:sp>
        <p:nvSpPr>
          <p:cNvPr id="3" name="Text Box 2"/>
          <p:cNvSpPr txBox="1"/>
          <p:nvPr/>
        </p:nvSpPr>
        <p:spPr>
          <a:xfrm>
            <a:off x="825500" y="1760220"/>
            <a:ext cx="10387965" cy="2168525"/>
          </a:xfrm>
          <a:prstGeom prst="rect">
            <a:avLst/>
          </a:prstGeom>
          <a:noFill/>
        </p:spPr>
        <p:txBody>
          <a:bodyPr wrap="square" rtlCol="0">
            <a:spAutoFit/>
          </a:bodyPr>
          <a:p>
            <a:pPr>
              <a:lnSpc>
                <a:spcPct val="150000"/>
              </a:lnSpc>
            </a:pPr>
            <a:r>
              <a:rPr lang="en-US" b="1" u="sng"/>
              <a:t>Event Time</a:t>
            </a:r>
            <a:r>
              <a:rPr lang="en-US"/>
              <a:t>: </a:t>
            </a:r>
            <a:endParaRPr lang="en-US"/>
          </a:p>
          <a:p>
            <a:pPr>
              <a:lnSpc>
                <a:spcPct val="150000"/>
              </a:lnSpc>
            </a:pPr>
            <a:endParaRPr lang="en-US"/>
          </a:p>
          <a:p>
            <a:pPr marL="342900" indent="-342900">
              <a:lnSpc>
                <a:spcPct val="150000"/>
              </a:lnSpc>
              <a:buFont typeface="Arial" panose="020B0604020202020204" pitchFamily="34" charset="0"/>
              <a:buChar char="•"/>
            </a:pPr>
            <a:r>
              <a:rPr lang="en-US"/>
              <a:t>This is the time at which an event actually occurred, as recorded by the event itself. </a:t>
            </a:r>
            <a:endParaRPr lang="en-US"/>
          </a:p>
          <a:p>
            <a:pPr marL="342900" indent="-342900">
              <a:lnSpc>
                <a:spcPct val="150000"/>
              </a:lnSpc>
              <a:buFont typeface="Arial" panose="020B0604020202020204" pitchFamily="34" charset="0"/>
              <a:buChar char="•"/>
            </a:pPr>
            <a:r>
              <a:rPr lang="en-US"/>
              <a:t>Event time is the most accurate representation of when an event took place in the real world, independent of when it is processed by the system.</a:t>
            </a:r>
            <a:endParaRPr 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wrap="square">
            <a:normAutofit/>
          </a:bodyPr>
          <a:lstStyle/>
          <a:p>
            <a:r>
              <a:rPr lang="en-US" spc="0" dirty="0">
                <a:latin typeface="+mj-lt"/>
              </a:rPr>
              <a:t>What is Apache Flink?</a:t>
            </a:r>
            <a:endParaRPr lang="en-US" spc="0" dirty="0">
              <a:latin typeface="+mj-lt"/>
            </a:endParaRPr>
          </a:p>
        </p:txBody>
      </p:sp>
      <p:pic>
        <p:nvPicPr>
          <p:cNvPr id="10" name="图片 9"/>
          <p:cNvPicPr>
            <a:picLocks noChangeAspect="1"/>
          </p:cNvPicPr>
          <p:nvPr>
            <p:custDataLst>
              <p:tags r:id="rId2"/>
            </p:custDataLst>
          </p:nvPr>
        </p:nvPicPr>
        <p:blipFill>
          <a:blip r:embed="rId3"/>
          <a:srcRect l="25221" t="1881" r="1727"/>
          <a:stretch>
            <a:fillRect/>
          </a:stretch>
        </p:blipFill>
        <p:spPr>
          <a:xfrm>
            <a:off x="-1" y="1700825"/>
            <a:ext cx="5348028" cy="4724400"/>
          </a:xfrm>
          <a:custGeom>
            <a:avLst/>
            <a:gdLst>
              <a:gd name="connsiteX0" fmla="*/ 0 w 5348028"/>
              <a:gd name="connsiteY0" fmla="*/ 0 h 4724400"/>
              <a:gd name="connsiteX1" fmla="*/ 2985828 w 5348028"/>
              <a:gd name="connsiteY1" fmla="*/ 0 h 4724400"/>
              <a:gd name="connsiteX2" fmla="*/ 5348028 w 5348028"/>
              <a:gd name="connsiteY2" fmla="*/ 2362200 h 4724400"/>
              <a:gd name="connsiteX3" fmla="*/ 2985828 w 5348028"/>
              <a:gd name="connsiteY3" fmla="*/ 4724400 h 4724400"/>
              <a:gd name="connsiteX4" fmla="*/ 0 w 5348028"/>
              <a:gd name="connsiteY4" fmla="*/ 4724400 h 472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8028" h="4724400">
                <a:moveTo>
                  <a:pt x="0" y="0"/>
                </a:moveTo>
                <a:lnTo>
                  <a:pt x="2985828" y="0"/>
                </a:lnTo>
                <a:cubicBezTo>
                  <a:pt x="4290118" y="0"/>
                  <a:pt x="5348028" y="1057910"/>
                  <a:pt x="5348028" y="2362200"/>
                </a:cubicBezTo>
                <a:cubicBezTo>
                  <a:pt x="5348028" y="3666490"/>
                  <a:pt x="4290118" y="4724400"/>
                  <a:pt x="2985828" y="4724400"/>
                </a:cubicBezTo>
                <a:lnTo>
                  <a:pt x="0" y="472440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13" name="矩形 12"/>
          <p:cNvSpPr/>
          <p:nvPr>
            <p:custDataLst>
              <p:tags r:id="rId4"/>
            </p:custDataLst>
          </p:nvPr>
        </p:nvSpPr>
        <p:spPr>
          <a:xfrm>
            <a:off x="7293277" y="2411121"/>
            <a:ext cx="4201578" cy="1386209"/>
          </a:xfrm>
          <a:prstGeom prst="rect">
            <a:avLst/>
          </a:prstGeom>
          <a:noFill/>
        </p:spPr>
        <p:txBody>
          <a:bodyPr wrap="square" lIns="0" tIns="0" rIns="0" bIns="0" rtlCol="0" anchor="t" anchorCtr="0">
            <a:normAutofit fontScale="90000" lnSpcReduction="10000"/>
          </a:bodyPr>
          <a:p>
            <a:pPr>
              <a:lnSpc>
                <a:spcPct val="150000"/>
              </a:lnSpc>
              <a:spcBef>
                <a:spcPct val="0"/>
              </a:spcBef>
              <a:spcAft>
                <a:spcPct val="0"/>
              </a:spcAft>
            </a:pPr>
            <a:r>
              <a:rPr lang="en-US" dirty="0">
                <a:solidFill>
                  <a:schemeClr val="tx1">
                    <a:lumMod val="85000"/>
                    <a:lumOff val="15000"/>
                  </a:schemeClr>
                </a:solidFill>
                <a:latin typeface="+mn-lt"/>
                <a:sym typeface="+mn-ea"/>
              </a:rPr>
              <a:t>Apache Flink is an open-source stream processing framework for distributed, high-performing, always-available, and accurate data streaming applications.</a:t>
            </a:r>
            <a:endParaRPr lang="en-US" dirty="0">
              <a:solidFill>
                <a:schemeClr val="tx1">
                  <a:lumMod val="85000"/>
                  <a:lumOff val="15000"/>
                </a:schemeClr>
              </a:solidFill>
              <a:latin typeface="+mn-lt"/>
              <a:sym typeface="+mn-ea"/>
            </a:endParaRPr>
          </a:p>
        </p:txBody>
      </p:sp>
      <p:sp>
        <p:nvSpPr>
          <p:cNvPr id="14" name="矩形 13"/>
          <p:cNvSpPr/>
          <p:nvPr>
            <p:custDataLst>
              <p:tags r:id="rId5"/>
            </p:custDataLst>
          </p:nvPr>
        </p:nvSpPr>
        <p:spPr>
          <a:xfrm>
            <a:off x="7293277" y="2037619"/>
            <a:ext cx="4201578" cy="325928"/>
          </a:xfrm>
          <a:prstGeom prst="rect">
            <a:avLst/>
          </a:prstGeom>
          <a:noFill/>
        </p:spPr>
        <p:txBody>
          <a:bodyPr wrap="square" lIns="0" tIns="0" rIns="0" bIns="0" rtlCol="0" anchor="b">
            <a:normAutofit/>
          </a:bodyPr>
          <a:p>
            <a:pPr>
              <a:spcBef>
                <a:spcPct val="0"/>
              </a:spcBef>
              <a:spcAft>
                <a:spcPct val="0"/>
              </a:spcAft>
            </a:pPr>
            <a:r>
              <a:rPr lang="en-US" sz="2000" b="1" dirty="0">
                <a:solidFill>
                  <a:schemeClr val="accent1"/>
                </a:solidFill>
                <a:latin typeface="+mj-lt"/>
                <a:sym typeface="+mn-ea"/>
              </a:rPr>
              <a:t>Stream processing framework</a:t>
            </a:r>
            <a:endParaRPr lang="en-US" sz="2000" b="1" dirty="0">
              <a:solidFill>
                <a:schemeClr val="accent1"/>
              </a:solidFill>
              <a:latin typeface="+mj-lt"/>
              <a:sym typeface="+mn-ea"/>
            </a:endParaRPr>
          </a:p>
        </p:txBody>
      </p:sp>
      <p:sp>
        <p:nvSpPr>
          <p:cNvPr id="15" name="椭圆 14"/>
          <p:cNvSpPr/>
          <p:nvPr>
            <p:custDataLst>
              <p:tags r:id="rId6"/>
            </p:custDataLst>
          </p:nvPr>
        </p:nvSpPr>
        <p:spPr>
          <a:xfrm>
            <a:off x="6237034" y="2050344"/>
            <a:ext cx="721554" cy="72155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sz="2000" b="1" dirty="0">
                <a:solidFill>
                  <a:schemeClr val="lt1">
                    <a:lumMod val="100000"/>
                  </a:schemeClr>
                </a:solidFill>
                <a:latin typeface="+mn-lt"/>
                <a:sym typeface="+mn-lt"/>
              </a:rPr>
              <a:t>01</a:t>
            </a:r>
            <a:endParaRPr lang="en-US" sz="2000" b="1" dirty="0">
              <a:solidFill>
                <a:schemeClr val="lt1">
                  <a:lumMod val="100000"/>
                </a:schemeClr>
              </a:solidFill>
              <a:latin typeface="+mn-ea"/>
              <a:sym typeface="+mn-ea"/>
            </a:endParaRPr>
          </a:p>
        </p:txBody>
      </p:sp>
      <p:sp>
        <p:nvSpPr>
          <p:cNvPr id="16" name="矩形 15"/>
          <p:cNvSpPr/>
          <p:nvPr>
            <p:custDataLst>
              <p:tags r:id="rId7"/>
            </p:custDataLst>
          </p:nvPr>
        </p:nvSpPr>
        <p:spPr>
          <a:xfrm>
            <a:off x="7293914" y="4289452"/>
            <a:ext cx="4201578" cy="325928"/>
          </a:xfrm>
          <a:prstGeom prst="rect">
            <a:avLst/>
          </a:prstGeom>
          <a:noFill/>
        </p:spPr>
        <p:txBody>
          <a:bodyPr wrap="square" lIns="0" tIns="0" rIns="0" bIns="0" rtlCol="0" anchor="b">
            <a:normAutofit/>
          </a:bodyPr>
          <a:p>
            <a:pPr>
              <a:spcBef>
                <a:spcPct val="0"/>
              </a:spcBef>
              <a:spcAft>
                <a:spcPct val="0"/>
              </a:spcAft>
            </a:pPr>
            <a:r>
              <a:rPr lang="en-US" sz="2000" b="1" dirty="0">
                <a:solidFill>
                  <a:schemeClr val="accent1"/>
                </a:solidFill>
                <a:latin typeface="+mj-lt"/>
                <a:sym typeface="+mn-ea"/>
              </a:rPr>
              <a:t>Batch processing capabilities</a:t>
            </a:r>
            <a:endParaRPr lang="en-US" sz="2000" b="1" dirty="0">
              <a:solidFill>
                <a:schemeClr val="accent1"/>
              </a:solidFill>
              <a:latin typeface="+mj-lt"/>
              <a:sym typeface="+mn-ea"/>
            </a:endParaRPr>
          </a:p>
        </p:txBody>
      </p:sp>
      <p:sp>
        <p:nvSpPr>
          <p:cNvPr id="17" name="椭圆 16"/>
          <p:cNvSpPr/>
          <p:nvPr>
            <p:custDataLst>
              <p:tags r:id="rId8"/>
            </p:custDataLst>
          </p:nvPr>
        </p:nvSpPr>
        <p:spPr>
          <a:xfrm>
            <a:off x="6237034" y="4318722"/>
            <a:ext cx="721554" cy="72155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sz="2000" b="1" dirty="0">
                <a:solidFill>
                  <a:schemeClr val="lt1">
                    <a:lumMod val="100000"/>
                  </a:schemeClr>
                </a:solidFill>
                <a:latin typeface="+mn-lt"/>
                <a:sym typeface="+mn-lt"/>
              </a:rPr>
              <a:t>02</a:t>
            </a:r>
            <a:endParaRPr lang="en-US" sz="2000" b="1" dirty="0">
              <a:solidFill>
                <a:schemeClr val="lt1">
                  <a:lumMod val="100000"/>
                </a:schemeClr>
              </a:solidFill>
              <a:latin typeface="+mn-ea"/>
              <a:sym typeface="+mn-ea"/>
            </a:endParaRPr>
          </a:p>
        </p:txBody>
      </p:sp>
      <p:sp>
        <p:nvSpPr>
          <p:cNvPr id="18" name="矩形 17"/>
          <p:cNvSpPr/>
          <p:nvPr>
            <p:custDataLst>
              <p:tags r:id="rId9"/>
            </p:custDataLst>
          </p:nvPr>
        </p:nvSpPr>
        <p:spPr>
          <a:xfrm>
            <a:off x="7292641" y="4692224"/>
            <a:ext cx="4201578" cy="1385210"/>
          </a:xfrm>
          <a:prstGeom prst="rect">
            <a:avLst/>
          </a:prstGeom>
          <a:noFill/>
        </p:spPr>
        <p:txBody>
          <a:bodyPr wrap="square" lIns="0" tIns="0" rIns="0" bIns="0" rtlCol="0" anchor="t" anchorCtr="0">
            <a:normAutofit fontScale="90000" lnSpcReduction="10000"/>
          </a:bodyPr>
          <a:p>
            <a:pPr>
              <a:lnSpc>
                <a:spcPct val="150000"/>
              </a:lnSpc>
              <a:spcBef>
                <a:spcPct val="0"/>
              </a:spcBef>
              <a:spcAft>
                <a:spcPct val="0"/>
              </a:spcAft>
            </a:pPr>
            <a:r>
              <a:rPr lang="en-US" dirty="0">
                <a:solidFill>
                  <a:schemeClr val="tx1">
                    <a:lumMod val="85000"/>
                    <a:lumOff val="15000"/>
                  </a:schemeClr>
                </a:solidFill>
                <a:latin typeface="+mn-lt"/>
                <a:sym typeface="+mn-ea"/>
              </a:rPr>
              <a:t>In addition to stream processing, Apache Flink also provides powerful batch processing capabilities for processing large volumes of data efficiently.</a:t>
            </a:r>
            <a:endParaRPr lang="en-US" dirty="0">
              <a:solidFill>
                <a:schemeClr val="tx1">
                  <a:lumMod val="85000"/>
                  <a:lumOff val="15000"/>
                </a:schemeClr>
              </a:solidFill>
              <a:latin typeface="+mn-lt"/>
              <a:sym typeface="+mn-ea"/>
            </a:endParaRPr>
          </a:p>
        </p:txBody>
      </p:sp>
    </p:spTree>
    <p:custDataLst>
      <p:tags r:id="rId10"/>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Time in Event Processing</a:t>
            </a:r>
            <a:endParaRPr lang="en-US"/>
          </a:p>
        </p:txBody>
      </p:sp>
      <p:sp>
        <p:nvSpPr>
          <p:cNvPr id="3" name="Text Box 2"/>
          <p:cNvSpPr txBox="1"/>
          <p:nvPr/>
        </p:nvSpPr>
        <p:spPr>
          <a:xfrm>
            <a:off x="825500" y="1760220"/>
            <a:ext cx="10387965" cy="2999740"/>
          </a:xfrm>
          <a:prstGeom prst="rect">
            <a:avLst/>
          </a:prstGeom>
          <a:noFill/>
        </p:spPr>
        <p:txBody>
          <a:bodyPr wrap="square" rtlCol="0">
            <a:spAutoFit/>
          </a:bodyPr>
          <a:p>
            <a:pPr>
              <a:lnSpc>
                <a:spcPct val="150000"/>
              </a:lnSpc>
            </a:pPr>
            <a:r>
              <a:rPr lang="en-US" b="1" u="sng"/>
              <a:t>Processing Time</a:t>
            </a:r>
            <a:r>
              <a:rPr lang="en-US"/>
              <a:t>:</a:t>
            </a:r>
            <a:endParaRPr lang="en-US"/>
          </a:p>
          <a:p>
            <a:pPr>
              <a:lnSpc>
                <a:spcPct val="150000"/>
              </a:lnSpc>
            </a:pPr>
            <a:endParaRPr lang="en-US"/>
          </a:p>
          <a:p>
            <a:pPr marL="285750" indent="-285750">
              <a:lnSpc>
                <a:spcPct val="150000"/>
              </a:lnSpc>
              <a:buFont typeface="Arial" panose="020B0604020202020204" pitchFamily="34" charset="0"/>
              <a:buChar char="•"/>
            </a:pPr>
            <a:r>
              <a:rPr lang="en-US"/>
              <a:t> This is the time at which an event is processed by the stream processing system. </a:t>
            </a:r>
            <a:endParaRPr lang="en-US"/>
          </a:p>
          <a:p>
            <a:pPr marL="285750" indent="-285750">
              <a:lnSpc>
                <a:spcPct val="150000"/>
              </a:lnSpc>
              <a:buFont typeface="Arial" panose="020B0604020202020204" pitchFamily="34" charset="0"/>
              <a:buChar char="•"/>
            </a:pPr>
            <a:r>
              <a:rPr lang="en-US"/>
              <a:t>It depends on when the system receives the event and can be affected by network delays, system load, and other factors.</a:t>
            </a:r>
            <a:endParaRPr lang="en-US"/>
          </a:p>
          <a:p>
            <a:pPr marL="285750" indent="-285750">
              <a:lnSpc>
                <a:spcPct val="150000"/>
              </a:lnSpc>
              <a:buFont typeface="Arial" panose="020B0604020202020204" pitchFamily="34" charset="0"/>
              <a:buChar char="•"/>
            </a:pPr>
            <a:r>
              <a:rPr lang="en-US"/>
              <a:t> Processing time is the simplest time concept to implement but may not accurately reflect the actual occurrence time of events, especially when there are delays.</a:t>
            </a:r>
            <a:endParaRPr lang="en-US"/>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Time in Event Processing</a:t>
            </a:r>
            <a:endParaRPr lang="en-US"/>
          </a:p>
        </p:txBody>
      </p:sp>
      <p:sp>
        <p:nvSpPr>
          <p:cNvPr id="3" name="Text Box 2"/>
          <p:cNvSpPr txBox="1"/>
          <p:nvPr/>
        </p:nvSpPr>
        <p:spPr>
          <a:xfrm>
            <a:off x="825500" y="1760220"/>
            <a:ext cx="10387965" cy="3138170"/>
          </a:xfrm>
          <a:prstGeom prst="rect">
            <a:avLst/>
          </a:prstGeom>
          <a:noFill/>
        </p:spPr>
        <p:txBody>
          <a:bodyPr wrap="square" rtlCol="0">
            <a:spAutoFit/>
          </a:bodyPr>
          <a:p>
            <a:pPr>
              <a:lnSpc>
                <a:spcPct val="150000"/>
              </a:lnSpc>
            </a:pPr>
            <a:r>
              <a:rPr lang="en-US" b="1" u="sng"/>
              <a:t>Ingestion Time</a:t>
            </a:r>
            <a:r>
              <a:rPr lang="en-US"/>
              <a:t>:</a:t>
            </a:r>
            <a:endParaRPr lang="en-US"/>
          </a:p>
          <a:p>
            <a:pPr>
              <a:lnSpc>
                <a:spcPct val="150000"/>
              </a:lnSpc>
            </a:pPr>
            <a:endParaRPr lang="en-US"/>
          </a:p>
          <a:p>
            <a:pPr marL="285750" indent="-285750">
              <a:lnSpc>
                <a:spcPct val="200000"/>
              </a:lnSpc>
              <a:buFont typeface="Arial" panose="020B0604020202020204" pitchFamily="34" charset="0"/>
              <a:buChar char="•"/>
            </a:pPr>
            <a:r>
              <a:rPr lang="en-US"/>
              <a:t> This is the time when an event enters the stream processing system. </a:t>
            </a:r>
            <a:endParaRPr lang="en-US"/>
          </a:p>
          <a:p>
            <a:pPr marL="285750" indent="-285750">
              <a:lnSpc>
                <a:spcPct val="200000"/>
              </a:lnSpc>
              <a:buFont typeface="Arial" panose="020B0604020202020204" pitchFamily="34" charset="0"/>
              <a:buChar char="•"/>
            </a:pPr>
            <a:r>
              <a:rPr lang="en-US"/>
              <a:t>It's a middle ground between event time and processing time and is often used in cases where event time is not available but a consistent timestamp is still needed to track when events entered the system.</a:t>
            </a:r>
            <a:endParaRPr lang="en-US"/>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Window</a:t>
            </a:r>
            <a:endParaRPr lang="en-US"/>
          </a:p>
        </p:txBody>
      </p:sp>
      <p:sp>
        <p:nvSpPr>
          <p:cNvPr id="3" name="Text Box 2"/>
          <p:cNvSpPr txBox="1"/>
          <p:nvPr/>
        </p:nvSpPr>
        <p:spPr>
          <a:xfrm>
            <a:off x="825500" y="1760220"/>
            <a:ext cx="10387965" cy="1753235"/>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Windowing is a key feature in stream processing systems such as Apache Flink. </a:t>
            </a:r>
            <a:endParaRPr lang="en-US"/>
          </a:p>
          <a:p>
            <a:pPr marL="285750" indent="-285750">
              <a:lnSpc>
                <a:spcPct val="150000"/>
              </a:lnSpc>
              <a:buFont typeface="Arial" panose="020B0604020202020204" pitchFamily="34" charset="0"/>
              <a:buChar char="•"/>
            </a:pPr>
            <a:r>
              <a:rPr lang="en-US"/>
              <a:t>Windowing splits the continuous stream into finite batches on which computations can be performed.</a:t>
            </a:r>
            <a:endParaRPr lang="en-US"/>
          </a:p>
          <a:p>
            <a:pPr marL="285750" indent="-285750">
              <a:lnSpc>
                <a:spcPct val="150000"/>
              </a:lnSpc>
              <a:buFont typeface="Arial" panose="020B0604020202020204" pitchFamily="34" charset="0"/>
              <a:buChar char="•"/>
            </a:pPr>
            <a:r>
              <a:rPr lang="en-US"/>
              <a:t> In Flink, windowing can be done on the</a:t>
            </a:r>
            <a:r>
              <a:rPr lang="en-US" b="1"/>
              <a:t> entire steam or per-key basis.</a:t>
            </a:r>
            <a:endParaRPr lang="en-US" b="1"/>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Window</a:t>
            </a:r>
            <a:endParaRPr lang="en-US"/>
          </a:p>
        </p:txBody>
      </p:sp>
      <p:sp>
        <p:nvSpPr>
          <p:cNvPr id="3" name="Text Box 2"/>
          <p:cNvSpPr txBox="1"/>
          <p:nvPr/>
        </p:nvSpPr>
        <p:spPr>
          <a:xfrm>
            <a:off x="825500" y="1760220"/>
            <a:ext cx="10387965" cy="4661535"/>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b="1"/>
              <a:t>Keyed </a:t>
            </a:r>
            <a:r>
              <a:rPr lang="en-US"/>
              <a:t>window is windowing for the keyed stream, using keyBy(…) method, and then we invoke the window(…) method. </a:t>
            </a:r>
            <a:endParaRPr lang="en-US"/>
          </a:p>
          <a:p>
            <a:pPr marL="285750" indent="-285750">
              <a:lnSpc>
                <a:spcPct val="150000"/>
              </a:lnSpc>
              <a:buFont typeface="Arial" panose="020B0604020202020204" pitchFamily="34" charset="0"/>
              <a:buChar char="•"/>
            </a:pPr>
            <a:endParaRPr lang="en-US"/>
          </a:p>
          <a:p>
            <a:pPr marL="285750" indent="-285750">
              <a:lnSpc>
                <a:spcPct val="150000"/>
              </a:lnSpc>
              <a:buFont typeface="Arial" panose="020B0604020202020204" pitchFamily="34" charset="0"/>
              <a:buChar char="•"/>
            </a:pPr>
            <a:r>
              <a:rPr lang="en-US"/>
              <a:t>//Keyed window</a:t>
            </a:r>
            <a:endParaRPr lang="en-US"/>
          </a:p>
          <a:p>
            <a:pPr indent="0">
              <a:lnSpc>
                <a:spcPct val="150000"/>
              </a:lnSpc>
              <a:buNone/>
            </a:pPr>
            <a:r>
              <a:rPr lang="en-US"/>
              <a:t>stream.keyBy(...)</a:t>
            </a:r>
            <a:endParaRPr lang="en-US"/>
          </a:p>
          <a:p>
            <a:pPr indent="0">
              <a:lnSpc>
                <a:spcPct val="150000"/>
              </a:lnSpc>
              <a:buNone/>
            </a:pPr>
            <a:r>
              <a:rPr lang="en-US"/>
              <a:t>      .window(...)</a:t>
            </a:r>
            <a:endParaRPr lang="en-US"/>
          </a:p>
          <a:p>
            <a:pPr indent="0">
              <a:lnSpc>
                <a:spcPct val="150000"/>
              </a:lnSpc>
              <a:buNone/>
            </a:pPr>
            <a:r>
              <a:rPr lang="en-US">
                <a:sym typeface="+mn-ea"/>
              </a:rPr>
              <a:t>For </a:t>
            </a:r>
            <a:r>
              <a:rPr lang="en-US" b="1">
                <a:sym typeface="+mn-ea"/>
              </a:rPr>
              <a:t>non keyed window</a:t>
            </a:r>
            <a:r>
              <a:rPr lang="en-US">
                <a:sym typeface="+mn-ea"/>
              </a:rPr>
              <a:t>, we just need to call the windowAll(…) method as shown below.</a:t>
            </a:r>
            <a:endParaRPr lang="en-US"/>
          </a:p>
          <a:p>
            <a:pPr indent="0">
              <a:lnSpc>
                <a:spcPct val="150000"/>
              </a:lnSpc>
              <a:buNone/>
            </a:pPr>
            <a:endParaRPr lang="en-US"/>
          </a:p>
          <a:p>
            <a:pPr marL="285750" indent="-285750">
              <a:lnSpc>
                <a:spcPct val="150000"/>
              </a:lnSpc>
              <a:buFont typeface="Arial" panose="020B0604020202020204" pitchFamily="34" charset="0"/>
              <a:buChar char="•"/>
            </a:pPr>
            <a:r>
              <a:rPr lang="en-US"/>
              <a:t>//Non keyed window</a:t>
            </a:r>
            <a:endParaRPr lang="en-US"/>
          </a:p>
          <a:p>
            <a:pPr indent="0">
              <a:lnSpc>
                <a:spcPct val="150000"/>
              </a:lnSpc>
              <a:buNone/>
            </a:pPr>
            <a:r>
              <a:rPr lang="en-US"/>
              <a:t>stream.windowAll(...)</a:t>
            </a:r>
            <a:endParaRPr lang="en-US"/>
          </a:p>
          <a:p>
            <a:pPr marL="285750" indent="-285750">
              <a:lnSpc>
                <a:spcPct val="150000"/>
              </a:lnSpc>
              <a:buFont typeface="Arial" panose="020B0604020202020204" pitchFamily="34" charset="0"/>
              <a:buChar char="•"/>
            </a:pPr>
            <a:endParaRPr lang="en-US"/>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Types of Window</a:t>
            </a:r>
            <a:endParaRPr lang="en-US"/>
          </a:p>
        </p:txBody>
      </p:sp>
      <p:sp>
        <p:nvSpPr>
          <p:cNvPr id="3" name="Text Box 2"/>
          <p:cNvSpPr txBox="1"/>
          <p:nvPr/>
        </p:nvSpPr>
        <p:spPr>
          <a:xfrm>
            <a:off x="825500" y="1760220"/>
            <a:ext cx="10387965" cy="4246245"/>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The type of window is defined in Flink using a </a:t>
            </a:r>
            <a:r>
              <a:rPr lang="en-US" b="1"/>
              <a:t>window assigner</a:t>
            </a:r>
            <a:r>
              <a:rPr lang="en-US"/>
              <a:t>. This defines how elements are assigned to windows.</a:t>
            </a:r>
            <a:endParaRPr lang="en-US"/>
          </a:p>
          <a:p>
            <a:pPr marL="285750" indent="-285750">
              <a:lnSpc>
                <a:spcPct val="150000"/>
              </a:lnSpc>
              <a:buFont typeface="Arial" panose="020B0604020202020204" pitchFamily="34" charset="0"/>
              <a:buChar char="•"/>
            </a:pPr>
            <a:r>
              <a:rPr lang="en-US"/>
              <a:t>All the Flink defined window assigners assign elements based on time which can be either event time or process time. Types of windows assigner the Flink supports are:</a:t>
            </a:r>
            <a:endParaRPr lang="en-US"/>
          </a:p>
          <a:p>
            <a:pPr marL="285750" indent="-285750">
              <a:lnSpc>
                <a:spcPct val="150000"/>
              </a:lnSpc>
              <a:buFont typeface="Arial" panose="020B0604020202020204" pitchFamily="34" charset="0"/>
              <a:buChar char="•"/>
            </a:pPr>
            <a:endParaRPr lang="en-US"/>
          </a:p>
          <a:p>
            <a:pPr marL="285750" indent="-285750">
              <a:lnSpc>
                <a:spcPct val="150000"/>
              </a:lnSpc>
              <a:buFont typeface="Arial" panose="020B0604020202020204" pitchFamily="34" charset="0"/>
              <a:buChar char="•"/>
            </a:pPr>
            <a:r>
              <a:rPr lang="en-US"/>
              <a:t>Tumbling window</a:t>
            </a:r>
            <a:endParaRPr lang="en-US"/>
          </a:p>
          <a:p>
            <a:pPr marL="285750" indent="-285750">
              <a:lnSpc>
                <a:spcPct val="150000"/>
              </a:lnSpc>
              <a:buFont typeface="Arial" panose="020B0604020202020204" pitchFamily="34" charset="0"/>
              <a:buChar char="•"/>
            </a:pPr>
            <a:r>
              <a:rPr lang="en-US"/>
              <a:t>Sliding window</a:t>
            </a:r>
            <a:endParaRPr lang="en-US"/>
          </a:p>
          <a:p>
            <a:pPr marL="285750" indent="-285750">
              <a:lnSpc>
                <a:spcPct val="150000"/>
              </a:lnSpc>
              <a:buFont typeface="Arial" panose="020B0604020202020204" pitchFamily="34" charset="0"/>
              <a:buChar char="•"/>
            </a:pPr>
            <a:r>
              <a:rPr lang="en-US"/>
              <a:t>Session window</a:t>
            </a:r>
            <a:endParaRPr lang="en-US"/>
          </a:p>
          <a:p>
            <a:pPr marL="285750" indent="-285750">
              <a:lnSpc>
                <a:spcPct val="150000"/>
              </a:lnSpc>
              <a:buFont typeface="Arial" panose="020B0604020202020204" pitchFamily="34" charset="0"/>
              <a:buChar char="•"/>
            </a:pPr>
            <a:r>
              <a:rPr lang="en-US"/>
              <a:t>Global window</a:t>
            </a:r>
            <a:endParaRPr lang="en-US"/>
          </a:p>
          <a:p>
            <a:pPr marL="285750" indent="-285750">
              <a:lnSpc>
                <a:spcPct val="150000"/>
              </a:lnSpc>
              <a:buFont typeface="Arial" panose="020B0604020202020204" pitchFamily="34" charset="0"/>
              <a:buChar char="•"/>
            </a:pPr>
            <a:r>
              <a:rPr lang="en-US"/>
              <a:t>User-defined window</a:t>
            </a:r>
            <a:endParaRPr lang="en-US"/>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Tumbling window</a:t>
            </a:r>
            <a:endParaRPr lang="en-US"/>
          </a:p>
        </p:txBody>
      </p:sp>
      <p:sp>
        <p:nvSpPr>
          <p:cNvPr id="3" name="Text Box 2"/>
          <p:cNvSpPr txBox="1"/>
          <p:nvPr/>
        </p:nvSpPr>
        <p:spPr>
          <a:xfrm>
            <a:off x="825500" y="1760220"/>
            <a:ext cx="10387965" cy="2584450"/>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A tumbling window is an equal-sized, continuous and non-overlapping window. A tumbling window is defined with a window interval. </a:t>
            </a:r>
            <a:endParaRPr lang="en-US"/>
          </a:p>
          <a:p>
            <a:pPr marL="285750" indent="-285750">
              <a:lnSpc>
                <a:spcPct val="150000"/>
              </a:lnSpc>
              <a:buFont typeface="Arial" panose="020B0604020202020204" pitchFamily="34" charset="0"/>
              <a:buChar char="•"/>
            </a:pPr>
            <a:r>
              <a:rPr lang="en-US"/>
              <a:t>For example as in fig , if we have a tumbling window with a window interval 10 seconds, every incoming event from the data stream for a duration of 10 seconds will fall into the same window.Tumbling window</a:t>
            </a:r>
            <a:endParaRPr lang="en-US"/>
          </a:p>
          <a:p>
            <a:pPr marL="285750" indent="-285750">
              <a:lnSpc>
                <a:spcPct val="150000"/>
              </a:lnSpc>
              <a:buFont typeface="Arial" panose="020B0604020202020204" pitchFamily="34" charset="0"/>
              <a:buChar char="•"/>
            </a:pPr>
            <a:endParaRPr lang="en-US"/>
          </a:p>
        </p:txBody>
      </p:sp>
      <p:pic>
        <p:nvPicPr>
          <p:cNvPr id="4" name="Picture 3"/>
          <p:cNvPicPr/>
          <p:nvPr/>
        </p:nvPicPr>
        <p:blipFill>
          <a:blip r:embed="rId1"/>
          <a:stretch>
            <a:fillRect/>
          </a:stretch>
        </p:blipFill>
        <p:spPr>
          <a:xfrm>
            <a:off x="1445260" y="4051300"/>
            <a:ext cx="8331200" cy="2321560"/>
          </a:xfrm>
          <a:prstGeom prst="rect">
            <a:avLst/>
          </a:prstGeom>
        </p:spPr>
      </p:pic>
    </p:spTree>
    <p:custDataLst>
      <p:tags r:id="rId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Tumbling window</a:t>
            </a:r>
            <a:endParaRPr lang="en-US"/>
          </a:p>
        </p:txBody>
      </p:sp>
      <p:sp>
        <p:nvSpPr>
          <p:cNvPr id="3" name="Text Box 2"/>
          <p:cNvSpPr txBox="1"/>
          <p:nvPr/>
        </p:nvSpPr>
        <p:spPr>
          <a:xfrm>
            <a:off x="825500" y="1760220"/>
            <a:ext cx="10387965" cy="2999740"/>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 tumbling event-time windows</a:t>
            </a:r>
            <a:endParaRPr lang="en-US"/>
          </a:p>
          <a:p>
            <a:pPr indent="0">
              <a:lnSpc>
                <a:spcPct val="150000"/>
              </a:lnSpc>
              <a:buNone/>
            </a:pPr>
            <a:r>
              <a:rPr lang="en-US"/>
              <a:t>stream.keyBy(&lt;key selector&gt;)</a:t>
            </a:r>
            <a:endParaRPr lang="en-US"/>
          </a:p>
          <a:p>
            <a:pPr indent="0">
              <a:lnSpc>
                <a:spcPct val="150000"/>
              </a:lnSpc>
              <a:buNone/>
            </a:pPr>
            <a:r>
              <a:rPr lang="en-US"/>
              <a:t>    .window(TumblingEventTimeWindows.of(Time.seconds(5)))</a:t>
            </a:r>
            <a:endParaRPr lang="en-US"/>
          </a:p>
          <a:p>
            <a:pPr marL="285750" indent="-285750">
              <a:lnSpc>
                <a:spcPct val="150000"/>
              </a:lnSpc>
              <a:buFont typeface="Arial" panose="020B0604020202020204" pitchFamily="34" charset="0"/>
              <a:buChar char="•"/>
            </a:pPr>
            <a:r>
              <a:rPr lang="en-US"/>
              <a:t>   </a:t>
            </a:r>
            <a:endParaRPr lang="en-US"/>
          </a:p>
          <a:p>
            <a:pPr marL="285750" indent="-285750">
              <a:lnSpc>
                <a:spcPct val="150000"/>
              </a:lnSpc>
              <a:buFont typeface="Arial" panose="020B0604020202020204" pitchFamily="34" charset="0"/>
              <a:buChar char="•"/>
            </a:pPr>
            <a:r>
              <a:rPr lang="en-US"/>
              <a:t>// tumbling processing-time windows</a:t>
            </a:r>
            <a:endParaRPr lang="en-US"/>
          </a:p>
          <a:p>
            <a:pPr indent="0">
              <a:lnSpc>
                <a:spcPct val="150000"/>
              </a:lnSpc>
              <a:buNone/>
            </a:pPr>
            <a:r>
              <a:rPr lang="en-US"/>
              <a:t>stream.keyBy(&lt;key selector&gt;)</a:t>
            </a:r>
            <a:endParaRPr lang="en-US"/>
          </a:p>
          <a:p>
            <a:pPr indent="0">
              <a:lnSpc>
                <a:spcPct val="150000"/>
              </a:lnSpc>
              <a:buNone/>
            </a:pPr>
            <a:r>
              <a:rPr lang="en-US"/>
              <a:t>    .window(TumblingProcessingTimeWindows.of(Time.seconds(5)))</a:t>
            </a:r>
            <a:endParaRPr lang="en-US"/>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Sliding window</a:t>
            </a:r>
            <a:endParaRPr lang="en-US"/>
          </a:p>
        </p:txBody>
      </p:sp>
      <p:sp>
        <p:nvSpPr>
          <p:cNvPr id="3" name="Text Box 2"/>
          <p:cNvSpPr txBox="1"/>
          <p:nvPr/>
        </p:nvSpPr>
        <p:spPr>
          <a:xfrm>
            <a:off x="825500" y="1760220"/>
            <a:ext cx="10387965" cy="2168525"/>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A sliding window is an overlapping window. </a:t>
            </a:r>
            <a:endParaRPr lang="en-US"/>
          </a:p>
          <a:p>
            <a:pPr marL="285750" indent="-285750">
              <a:lnSpc>
                <a:spcPct val="150000"/>
              </a:lnSpc>
              <a:buFont typeface="Arial" panose="020B0604020202020204" pitchFamily="34" charset="0"/>
              <a:buChar char="•"/>
            </a:pPr>
            <a:r>
              <a:rPr lang="en-US"/>
              <a:t>A sliding window is defined with a window interval and a sliding offset. </a:t>
            </a:r>
            <a:endParaRPr lang="en-US"/>
          </a:p>
          <a:p>
            <a:pPr marL="285750" indent="-285750">
              <a:lnSpc>
                <a:spcPct val="150000"/>
              </a:lnSpc>
              <a:buFont typeface="Arial" panose="020B0604020202020204" pitchFamily="34" charset="0"/>
              <a:buChar char="•"/>
            </a:pPr>
            <a:r>
              <a:rPr lang="en-US"/>
              <a:t>As we can see in figure , the window size is 10 second which starts from 0–10 s. </a:t>
            </a:r>
            <a:endParaRPr lang="en-US"/>
          </a:p>
          <a:p>
            <a:pPr marL="285750" indent="-285750">
              <a:lnSpc>
                <a:spcPct val="150000"/>
              </a:lnSpc>
              <a:buFont typeface="Arial" panose="020B0604020202020204" pitchFamily="34" charset="0"/>
              <a:buChar char="•"/>
            </a:pPr>
            <a:r>
              <a:rPr lang="en-US"/>
              <a:t>We have a sliding offset of 5 s and hence after 5 seconds, the window slides by 5 seconds and we get the second window in between 5–15 seconds.</a:t>
            </a:r>
            <a:endParaRPr lang="en-US"/>
          </a:p>
        </p:txBody>
      </p:sp>
      <p:pic>
        <p:nvPicPr>
          <p:cNvPr id="4" name="Picture 3"/>
          <p:cNvPicPr/>
          <p:nvPr/>
        </p:nvPicPr>
        <p:blipFill>
          <a:blip r:embed="rId1"/>
          <a:stretch>
            <a:fillRect/>
          </a:stretch>
        </p:blipFill>
        <p:spPr>
          <a:xfrm>
            <a:off x="1826260" y="4150995"/>
            <a:ext cx="7323455" cy="1961515"/>
          </a:xfrm>
          <a:prstGeom prst="rect">
            <a:avLst/>
          </a:prstGeom>
        </p:spPr>
      </p:pic>
    </p:spTree>
    <p:custDataLst>
      <p:tags r:id="rId2"/>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Sliding window</a:t>
            </a:r>
            <a:endParaRPr lang="en-US"/>
          </a:p>
        </p:txBody>
      </p:sp>
      <p:sp>
        <p:nvSpPr>
          <p:cNvPr id="3" name="Text Box 2"/>
          <p:cNvSpPr txBox="1"/>
          <p:nvPr/>
        </p:nvSpPr>
        <p:spPr>
          <a:xfrm>
            <a:off x="825500" y="1760220"/>
            <a:ext cx="10387965" cy="4661535"/>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//Sliding window for non keyed window</a:t>
            </a:r>
            <a:endParaRPr lang="en-US"/>
          </a:p>
          <a:p>
            <a:pPr indent="0">
              <a:lnSpc>
                <a:spcPct val="150000"/>
              </a:lnSpc>
              <a:buNone/>
            </a:pPr>
            <a:r>
              <a:rPr lang="en-US"/>
              <a:t>stream.timeWindowAll(</a:t>
            </a:r>
            <a:endParaRPr lang="en-US"/>
          </a:p>
          <a:p>
            <a:pPr indent="0">
              <a:lnSpc>
                <a:spcPct val="150000"/>
              </a:lnSpc>
              <a:buNone/>
            </a:pPr>
            <a:r>
              <a:rPr lang="en-US"/>
              <a:t>       Time.seconds(10), //Window Size</a:t>
            </a:r>
            <a:endParaRPr lang="en-US"/>
          </a:p>
          <a:p>
            <a:pPr indent="0">
              <a:lnSpc>
                <a:spcPct val="150000"/>
              </a:lnSpc>
              <a:buNone/>
            </a:pPr>
            <a:r>
              <a:rPr lang="en-US"/>
              <a:t>       Time.seconds(5))  //Slide by 5</a:t>
            </a:r>
            <a:endParaRPr lang="en-US"/>
          </a:p>
          <a:p>
            <a:pPr marL="285750" indent="-285750">
              <a:lnSpc>
                <a:spcPct val="150000"/>
              </a:lnSpc>
              <a:buFont typeface="Arial" panose="020B0604020202020204" pitchFamily="34" charset="0"/>
              <a:buChar char="•"/>
            </a:pPr>
            <a:r>
              <a:rPr lang="en-US"/>
              <a:t>// sliding event-time windows</a:t>
            </a:r>
            <a:endParaRPr lang="en-US"/>
          </a:p>
          <a:p>
            <a:pPr indent="0">
              <a:lnSpc>
                <a:spcPct val="150000"/>
              </a:lnSpc>
              <a:buNone/>
            </a:pPr>
            <a:r>
              <a:rPr lang="en-US"/>
              <a:t>stream.keyBy(&lt;key selector&gt;)</a:t>
            </a:r>
            <a:endParaRPr lang="en-US"/>
          </a:p>
          <a:p>
            <a:pPr indent="0">
              <a:lnSpc>
                <a:spcPct val="150000"/>
              </a:lnSpc>
              <a:buNone/>
            </a:pPr>
            <a:r>
              <a:rPr lang="en-US"/>
              <a:t>      .window(SlidingEventTimeWindows.of(Time.seconds(10),  Time.seconds(5)))</a:t>
            </a:r>
            <a:endParaRPr lang="en-US"/>
          </a:p>
          <a:p>
            <a:pPr indent="0">
              <a:lnSpc>
                <a:spcPct val="150000"/>
              </a:lnSpc>
              <a:buNone/>
            </a:pPr>
            <a:endParaRPr lang="en-US"/>
          </a:p>
          <a:p>
            <a:pPr marL="285750" indent="-285750">
              <a:lnSpc>
                <a:spcPct val="150000"/>
              </a:lnSpc>
              <a:buFont typeface="Arial" panose="020B0604020202020204" pitchFamily="34" charset="0"/>
              <a:buChar char="•"/>
            </a:pPr>
            <a:r>
              <a:rPr lang="en-US"/>
              <a:t>// sliding processing-time windows</a:t>
            </a:r>
            <a:endParaRPr lang="en-US"/>
          </a:p>
          <a:p>
            <a:pPr indent="0">
              <a:lnSpc>
                <a:spcPct val="150000"/>
              </a:lnSpc>
              <a:buNone/>
            </a:pPr>
            <a:r>
              <a:rPr lang="en-US"/>
              <a:t>stream.keyBy(&lt;key selector&gt;)</a:t>
            </a:r>
            <a:endParaRPr lang="en-US"/>
          </a:p>
          <a:p>
            <a:pPr indent="0">
              <a:lnSpc>
                <a:spcPct val="150000"/>
              </a:lnSpc>
              <a:buNone/>
            </a:pPr>
            <a:r>
              <a:rPr lang="en-US"/>
              <a:t>    .window(SlidingProcessingTimeWindows.of(Time.seconds(10), Time.seconds(5)))</a:t>
            </a:r>
            <a:endParaRPr lang="en-US"/>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Session window</a:t>
            </a:r>
            <a:endParaRPr lang="en-US"/>
          </a:p>
        </p:txBody>
      </p:sp>
      <p:sp>
        <p:nvSpPr>
          <p:cNvPr id="3" name="Text Box 2"/>
          <p:cNvSpPr txBox="1"/>
          <p:nvPr/>
        </p:nvSpPr>
        <p:spPr>
          <a:xfrm>
            <a:off x="825500" y="1760220"/>
            <a:ext cx="10387965" cy="3415030"/>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A session window covers all the elements that occur on a continuous basis. Session window is defined with a session boundary. </a:t>
            </a:r>
            <a:endParaRPr lang="en-US"/>
          </a:p>
          <a:p>
            <a:pPr marL="285750" indent="-285750">
              <a:lnSpc>
                <a:spcPct val="150000"/>
              </a:lnSpc>
              <a:buFont typeface="Arial" panose="020B0604020202020204" pitchFamily="34" charset="0"/>
              <a:buChar char="•"/>
            </a:pPr>
            <a:r>
              <a:rPr lang="en-US"/>
              <a:t>A session boundary is a period of inactivity during which there will be no incoming events.</a:t>
            </a:r>
            <a:endParaRPr lang="en-US"/>
          </a:p>
          <a:p>
            <a:pPr marL="285750" indent="-285750">
              <a:lnSpc>
                <a:spcPct val="150000"/>
              </a:lnSpc>
              <a:buFont typeface="Arial" panose="020B0604020202020204" pitchFamily="34" charset="0"/>
              <a:buChar char="•"/>
            </a:pPr>
            <a:r>
              <a:rPr lang="en-US">
                <a:sym typeface="+mn-ea"/>
              </a:rPr>
              <a:t>Session windows do not overlap and do not have a fixed start and end time. A session window assigner can be configured with either a static session gap or with a session gap extractor function which defines how long the period of inactivity is.</a:t>
            </a:r>
            <a:endParaRPr lang="en-US"/>
          </a:p>
          <a:p>
            <a:pPr marL="285750" indent="-285750">
              <a:lnSpc>
                <a:spcPct val="150000"/>
              </a:lnSpc>
              <a:buFont typeface="Arial" panose="020B0604020202020204" pitchFamily="34" charset="0"/>
              <a:buChar char="•"/>
            </a:pPr>
            <a:endParaRPr lang="en-US"/>
          </a:p>
          <a:p>
            <a:pPr marL="285750" indent="-285750">
              <a:lnSpc>
                <a:spcPct val="150000"/>
              </a:lnSpc>
              <a:buFont typeface="Arial" panose="020B0604020202020204" pitchFamily="34" charset="0"/>
              <a:buChar char="•"/>
            </a:pPr>
            <a:endParaRPr lang="en-US"/>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Flink</a:t>
            </a:r>
            <a:endParaRPr lang="en-US"/>
          </a:p>
        </p:txBody>
      </p:sp>
      <p:sp>
        <p:nvSpPr>
          <p:cNvPr id="3" name="Text Box 2"/>
          <p:cNvSpPr txBox="1"/>
          <p:nvPr/>
        </p:nvSpPr>
        <p:spPr>
          <a:xfrm>
            <a:off x="944880" y="2118995"/>
            <a:ext cx="10681335" cy="3415030"/>
          </a:xfrm>
          <a:prstGeom prst="rect">
            <a:avLst/>
          </a:prstGeom>
          <a:noFill/>
        </p:spPr>
        <p:txBody>
          <a:bodyPr wrap="square" rtlCol="0">
            <a:spAutoFit/>
          </a:bodyPr>
          <a:p>
            <a:pPr marL="342900" indent="-342900">
              <a:buFont typeface="Arial" panose="020B0604020202020204" pitchFamily="34" charset="0"/>
              <a:buChar char="•"/>
            </a:pPr>
            <a:r>
              <a:rPr lang="en-US" sz="2400"/>
              <a:t>Apache Flink is a streaming framework and distributed processing engine</a:t>
            </a:r>
            <a:endParaRPr lang="en-US" sz="2400"/>
          </a:p>
          <a:p>
            <a:pPr marL="342900" indent="-342900">
              <a:buFont typeface="Arial" panose="020B0604020202020204" pitchFamily="34" charset="0"/>
              <a:buChar char="•"/>
            </a:pPr>
            <a:r>
              <a:rPr lang="en-US" sz="2400"/>
              <a:t>Stateful computations over unbounded and bounded data streams. </a:t>
            </a:r>
            <a:endParaRPr lang="en-US" sz="2400"/>
          </a:p>
          <a:p>
            <a:pPr marL="342900" indent="-342900">
              <a:buFont typeface="Arial" panose="020B0604020202020204" pitchFamily="34" charset="0"/>
              <a:buChar char="•"/>
            </a:pPr>
            <a:r>
              <a:rPr lang="en-US" sz="2400"/>
              <a:t>Flink has been designed to run in all common cluster environments</a:t>
            </a:r>
            <a:endParaRPr lang="en-US" sz="2400"/>
          </a:p>
          <a:p>
            <a:pPr marL="342900" indent="-342900">
              <a:buFont typeface="Arial" panose="020B0604020202020204" pitchFamily="34" charset="0"/>
              <a:buChar char="•"/>
            </a:pPr>
            <a:r>
              <a:rPr lang="en-US" sz="2400"/>
              <a:t>Perform computations at in-memory speed and at any scale.</a:t>
            </a:r>
            <a:endParaRPr lang="en-US" sz="2400"/>
          </a:p>
          <a:p>
            <a:pPr marL="342900" indent="-342900">
              <a:buFont typeface="Arial" panose="020B0604020202020204" pitchFamily="34" charset="0"/>
              <a:buChar char="•"/>
            </a:pPr>
            <a:r>
              <a:rPr lang="en-US" sz="2400"/>
              <a:t>It is distributed</a:t>
            </a:r>
            <a:endParaRPr lang="en-US" sz="2400"/>
          </a:p>
          <a:p>
            <a:pPr marL="342900" indent="-342900">
              <a:buFont typeface="Arial" panose="020B0604020202020204" pitchFamily="34" charset="0"/>
              <a:buChar char="•"/>
            </a:pPr>
            <a:r>
              <a:rPr lang="en-US" sz="2400"/>
              <a:t>High Performance</a:t>
            </a:r>
            <a:endParaRPr lang="en-US" sz="2400"/>
          </a:p>
          <a:p>
            <a:pPr marL="342900" indent="-342900">
              <a:buFont typeface="Arial" panose="020B0604020202020204" pitchFamily="34" charset="0"/>
              <a:buChar char="•"/>
            </a:pPr>
            <a:r>
              <a:rPr lang="en-US" sz="2400"/>
              <a:t>Always Available</a:t>
            </a:r>
            <a:endParaRPr lang="en-US" sz="2400"/>
          </a:p>
          <a:p>
            <a:pPr marL="342900" indent="-342900">
              <a:buFont typeface="Arial" panose="020B0604020202020204" pitchFamily="34" charset="0"/>
              <a:buChar char="•"/>
            </a:pPr>
            <a:r>
              <a:rPr lang="en-US" sz="2400"/>
              <a:t>Robust fault tolerance , application can restart from same point where it failed using state and checkpoitning</a:t>
            </a:r>
            <a:endParaRPr lang="en-US" sz="2400"/>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Session window</a:t>
            </a:r>
            <a:endParaRPr lang="en-US"/>
          </a:p>
        </p:txBody>
      </p:sp>
      <p:sp>
        <p:nvSpPr>
          <p:cNvPr id="3" name="Text Box 2"/>
          <p:cNvSpPr txBox="1"/>
          <p:nvPr/>
        </p:nvSpPr>
        <p:spPr>
          <a:xfrm>
            <a:off x="825500" y="1760220"/>
            <a:ext cx="10387965" cy="2999740"/>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For example in figure , we have a session window with a session boundary of 5 sec. As long as we have incoming events within a gap of session boundary, they belong to the same window. Hence we have all the events from 0–19s in the window one. From time 19s to 26s we do not have any incoming events and the time gap is greater than the defined session boundary(5s). Hence we have a new window from time 26s.</a:t>
            </a:r>
            <a:endParaRPr lang="en-US"/>
          </a:p>
          <a:p>
            <a:pPr marL="285750" indent="-285750">
              <a:lnSpc>
                <a:spcPct val="150000"/>
              </a:lnSpc>
              <a:buFont typeface="Arial" panose="020B0604020202020204" pitchFamily="34" charset="0"/>
              <a:buChar char="•"/>
            </a:pPr>
            <a:endParaRPr lang="en-US"/>
          </a:p>
          <a:p>
            <a:pPr marL="285750" indent="-285750">
              <a:lnSpc>
                <a:spcPct val="150000"/>
              </a:lnSpc>
              <a:buFont typeface="Arial" panose="020B0604020202020204" pitchFamily="34" charset="0"/>
              <a:buChar char="•"/>
            </a:pPr>
            <a:endParaRPr lang="en-US"/>
          </a:p>
        </p:txBody>
      </p:sp>
      <p:pic>
        <p:nvPicPr>
          <p:cNvPr id="4" name="Picture 3"/>
          <p:cNvPicPr/>
          <p:nvPr/>
        </p:nvPicPr>
        <p:blipFill>
          <a:blip r:embed="rId1"/>
          <a:stretch>
            <a:fillRect/>
          </a:stretch>
        </p:blipFill>
        <p:spPr>
          <a:xfrm>
            <a:off x="2006600" y="4069715"/>
            <a:ext cx="7391400" cy="2227580"/>
          </a:xfrm>
          <a:prstGeom prst="rect">
            <a:avLst/>
          </a:prstGeom>
        </p:spPr>
      </p:pic>
    </p:spTree>
    <p:custDataLst>
      <p:tags r:id="rId2"/>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Session window</a:t>
            </a:r>
            <a:endParaRPr lang="en-US"/>
          </a:p>
        </p:txBody>
      </p:sp>
      <p:sp>
        <p:nvSpPr>
          <p:cNvPr id="3" name="Text Box 2"/>
          <p:cNvSpPr txBox="1"/>
          <p:nvPr/>
        </p:nvSpPr>
        <p:spPr>
          <a:xfrm>
            <a:off x="825500" y="1760220"/>
            <a:ext cx="10387965" cy="2999740"/>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 session processing-time windows (static gap)</a:t>
            </a:r>
            <a:endParaRPr lang="en-US"/>
          </a:p>
          <a:p>
            <a:pPr indent="0">
              <a:lnSpc>
                <a:spcPct val="150000"/>
              </a:lnSpc>
              <a:buNone/>
            </a:pPr>
            <a:r>
              <a:rPr lang="en-US"/>
              <a:t>stream.keyBy(&lt;key selector&gt;).window(ProcessingTimeSessionWindows</a:t>
            </a:r>
            <a:endParaRPr lang="en-US"/>
          </a:p>
          <a:p>
            <a:pPr indent="0">
              <a:lnSpc>
                <a:spcPct val="150000"/>
              </a:lnSpc>
              <a:buNone/>
            </a:pPr>
            <a:r>
              <a:rPr lang="en-US"/>
              <a:t>      .withGap(Time.seconds(5))) //session gap</a:t>
            </a:r>
            <a:endParaRPr lang="en-US"/>
          </a:p>
          <a:p>
            <a:pPr marL="285750" indent="-285750">
              <a:lnSpc>
                <a:spcPct val="150000"/>
              </a:lnSpc>
              <a:buFont typeface="Arial" panose="020B0604020202020204" pitchFamily="34" charset="0"/>
              <a:buChar char="•"/>
            </a:pPr>
            <a:r>
              <a:rPr lang="en-US"/>
              <a:t>// session event-time windows (static gap)</a:t>
            </a:r>
            <a:endParaRPr lang="en-US"/>
          </a:p>
          <a:p>
            <a:pPr indent="0">
              <a:lnSpc>
                <a:spcPct val="150000"/>
              </a:lnSpc>
              <a:buNone/>
            </a:pPr>
            <a:r>
              <a:rPr lang="en-US"/>
              <a:t>stream.keyBy(&lt;key selector&gt;).window(EventTimeSessionWindows</a:t>
            </a:r>
            <a:endParaRPr lang="en-US"/>
          </a:p>
          <a:p>
            <a:pPr indent="0">
              <a:lnSpc>
                <a:spcPct val="150000"/>
              </a:lnSpc>
              <a:buNone/>
            </a:pPr>
            <a:r>
              <a:rPr lang="en-US"/>
              <a:t>      .withGap(Time.seconds(5))) //session gap</a:t>
            </a:r>
            <a:endParaRPr lang="en-US"/>
          </a:p>
          <a:p>
            <a:pPr marL="285750" indent="-285750">
              <a:lnSpc>
                <a:spcPct val="150000"/>
              </a:lnSpc>
              <a:buFont typeface="Arial" panose="020B0604020202020204" pitchFamily="34" charset="0"/>
              <a:buChar char="•"/>
            </a:pPr>
            <a:endParaRPr lang="en-US"/>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Session window</a:t>
            </a:r>
            <a:endParaRPr lang="en-US"/>
          </a:p>
        </p:txBody>
      </p:sp>
      <p:sp>
        <p:nvSpPr>
          <p:cNvPr id="3" name="Text Box 2"/>
          <p:cNvSpPr txBox="1"/>
          <p:nvPr/>
        </p:nvSpPr>
        <p:spPr>
          <a:xfrm>
            <a:off x="825500" y="1760220"/>
            <a:ext cx="10387965" cy="4661535"/>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 session event-time windows (dynamic gap)</a:t>
            </a:r>
            <a:endParaRPr lang="en-US"/>
          </a:p>
          <a:p>
            <a:pPr indent="0">
              <a:lnSpc>
                <a:spcPct val="150000"/>
              </a:lnSpc>
              <a:buNone/>
            </a:pPr>
            <a:r>
              <a:rPr lang="en-US"/>
              <a:t>stream.keyBy(&lt;key selector&gt;)</a:t>
            </a:r>
            <a:endParaRPr lang="en-US"/>
          </a:p>
          <a:p>
            <a:pPr indent="0">
              <a:lnSpc>
                <a:spcPct val="150000"/>
              </a:lnSpc>
              <a:buNone/>
            </a:pPr>
            <a:r>
              <a:rPr lang="en-US"/>
              <a:t>    .window(EventTimeSessionWindows.withDynamicGap((element) -&gt; {</a:t>
            </a:r>
            <a:endParaRPr lang="en-US"/>
          </a:p>
          <a:p>
            <a:pPr indent="0">
              <a:lnSpc>
                <a:spcPct val="150000"/>
              </a:lnSpc>
              <a:buNone/>
            </a:pPr>
            <a:r>
              <a:rPr lang="en-US"/>
              <a:t>        // determine and return session gap</a:t>
            </a:r>
            <a:endParaRPr lang="en-US"/>
          </a:p>
          <a:p>
            <a:pPr indent="0">
              <a:lnSpc>
                <a:spcPct val="150000"/>
              </a:lnSpc>
              <a:buNone/>
            </a:pPr>
            <a:r>
              <a:rPr lang="en-US"/>
              <a:t>    }))</a:t>
            </a:r>
            <a:endParaRPr lang="en-US"/>
          </a:p>
          <a:p>
            <a:pPr marL="285750" indent="-285750">
              <a:lnSpc>
                <a:spcPct val="150000"/>
              </a:lnSpc>
              <a:buFont typeface="Arial" panose="020B0604020202020204" pitchFamily="34" charset="0"/>
              <a:buChar char="•"/>
            </a:pPr>
            <a:r>
              <a:rPr lang="en-US"/>
              <a:t>// session processing-time windows (dynamic gap)</a:t>
            </a:r>
            <a:endParaRPr lang="en-US"/>
          </a:p>
          <a:p>
            <a:pPr indent="0">
              <a:lnSpc>
                <a:spcPct val="150000"/>
              </a:lnSpc>
              <a:buNone/>
            </a:pPr>
            <a:r>
              <a:rPr lang="en-US"/>
              <a:t>stream.keyBy(&lt;key selector&gt;)</a:t>
            </a:r>
            <a:endParaRPr lang="en-US"/>
          </a:p>
          <a:p>
            <a:pPr indent="0">
              <a:lnSpc>
                <a:spcPct val="150000"/>
              </a:lnSpc>
              <a:buNone/>
            </a:pPr>
            <a:r>
              <a:rPr lang="en-US"/>
              <a:t>      .window(ProcessingTimeSessionWindows.withDynamicGap((element)    -&gt; { // determine and return session gap</a:t>
            </a:r>
            <a:endParaRPr lang="en-US"/>
          </a:p>
          <a:p>
            <a:pPr indent="0">
              <a:lnSpc>
                <a:spcPct val="150000"/>
              </a:lnSpc>
              <a:buNone/>
            </a:pPr>
            <a:r>
              <a:rPr lang="en-US"/>
              <a:t>    })) </a:t>
            </a:r>
            <a:endParaRPr lang="en-US"/>
          </a:p>
          <a:p>
            <a:pPr marL="285750" indent="-285750">
              <a:lnSpc>
                <a:spcPct val="150000"/>
              </a:lnSpc>
              <a:buFont typeface="Arial" panose="020B0604020202020204" pitchFamily="34" charset="0"/>
              <a:buChar char="•"/>
            </a:pPr>
            <a:endParaRPr lang="en-US"/>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Global Window</a:t>
            </a:r>
            <a:endParaRPr lang="en-US"/>
          </a:p>
        </p:txBody>
      </p:sp>
      <p:sp>
        <p:nvSpPr>
          <p:cNvPr id="3" name="Text Box 2"/>
          <p:cNvSpPr txBox="1"/>
          <p:nvPr/>
        </p:nvSpPr>
        <p:spPr>
          <a:xfrm>
            <a:off x="825500" y="1760220"/>
            <a:ext cx="10387965" cy="1753235"/>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A Global window considers the entire stream as a single window. </a:t>
            </a:r>
            <a:endParaRPr lang="en-US"/>
          </a:p>
          <a:p>
            <a:pPr marL="285750" indent="-285750">
              <a:lnSpc>
                <a:spcPct val="150000"/>
              </a:lnSpc>
              <a:buFont typeface="Arial" panose="020B0604020202020204" pitchFamily="34" charset="0"/>
              <a:buChar char="•"/>
            </a:pPr>
            <a:r>
              <a:rPr lang="en-US"/>
              <a:t>As mentioned in figure , we will have all the events belonging to the same window</a:t>
            </a:r>
            <a:endParaRPr lang="en-US"/>
          </a:p>
          <a:p>
            <a:pPr marL="285750" indent="-285750">
              <a:lnSpc>
                <a:spcPct val="150000"/>
              </a:lnSpc>
              <a:buFont typeface="Arial" panose="020B0604020202020204" pitchFamily="34" charset="0"/>
              <a:buChar char="•"/>
            </a:pPr>
            <a:r>
              <a:rPr lang="en-US"/>
              <a:t>stream.keyBy(&lt;key selector&gt;)</a:t>
            </a:r>
            <a:endParaRPr lang="en-US"/>
          </a:p>
          <a:p>
            <a:pPr indent="0">
              <a:lnSpc>
                <a:spcPct val="150000"/>
              </a:lnSpc>
              <a:buNone/>
            </a:pPr>
            <a:r>
              <a:rPr lang="en-US"/>
              <a:t>      .window(GlobalWindows.create())</a:t>
            </a:r>
            <a:endParaRPr lang="en-US"/>
          </a:p>
        </p:txBody>
      </p:sp>
      <p:pic>
        <p:nvPicPr>
          <p:cNvPr id="4" name="Picture 3"/>
          <p:cNvPicPr/>
          <p:nvPr/>
        </p:nvPicPr>
        <p:blipFill>
          <a:blip r:embed="rId1"/>
          <a:stretch>
            <a:fillRect/>
          </a:stretch>
        </p:blipFill>
        <p:spPr>
          <a:xfrm>
            <a:off x="1769110" y="4406265"/>
            <a:ext cx="7609205" cy="1899285"/>
          </a:xfrm>
          <a:prstGeom prst="rect">
            <a:avLst/>
          </a:prstGeom>
        </p:spPr>
      </p:pic>
    </p:spTree>
    <p:custDataLst>
      <p:tags r:id="rId2"/>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User-defined Window</a:t>
            </a:r>
            <a:endParaRPr lang="en-US"/>
          </a:p>
        </p:txBody>
      </p:sp>
      <p:sp>
        <p:nvSpPr>
          <p:cNvPr id="3" name="Text Box 2"/>
          <p:cNvSpPr txBox="1"/>
          <p:nvPr/>
        </p:nvSpPr>
        <p:spPr>
          <a:xfrm>
            <a:off x="825500" y="1760220"/>
            <a:ext cx="10387965" cy="506730"/>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This is a custom window defined by the user by extending the WindowAssigner class.</a:t>
            </a:r>
            <a:endParaRPr lang="en-US"/>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Watermark</a:t>
            </a:r>
            <a:endParaRPr lang="en-US"/>
          </a:p>
        </p:txBody>
      </p:sp>
      <p:sp>
        <p:nvSpPr>
          <p:cNvPr id="3" name="Text Box 2"/>
          <p:cNvSpPr txBox="1"/>
          <p:nvPr/>
        </p:nvSpPr>
        <p:spPr>
          <a:xfrm>
            <a:off x="825500" y="1760220"/>
            <a:ext cx="10387965" cy="1337945"/>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Consider the following event stream and assume we want to perform different operations like sorting the events or performing some aggregates. We perform these operations in specified time intervals, i.e from t1 to t2, t2 to t3, and so on.</a:t>
            </a:r>
            <a:endParaRPr lang="en-US"/>
          </a:p>
        </p:txBody>
      </p:sp>
      <p:pic>
        <p:nvPicPr>
          <p:cNvPr id="4" name="Picture 3"/>
          <p:cNvPicPr/>
          <p:nvPr/>
        </p:nvPicPr>
        <p:blipFill>
          <a:blip r:embed="rId1"/>
          <a:stretch>
            <a:fillRect/>
          </a:stretch>
        </p:blipFill>
        <p:spPr>
          <a:xfrm>
            <a:off x="825500" y="3319780"/>
            <a:ext cx="6020435" cy="2870835"/>
          </a:xfrm>
          <a:prstGeom prst="rect">
            <a:avLst/>
          </a:prstGeom>
        </p:spPr>
      </p:pic>
      <p:sp>
        <p:nvSpPr>
          <p:cNvPr id="5" name="Text Box 4"/>
          <p:cNvSpPr txBox="1"/>
          <p:nvPr/>
        </p:nvSpPr>
        <p:spPr>
          <a:xfrm>
            <a:off x="7171055" y="3204845"/>
            <a:ext cx="4460240" cy="2818765"/>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t>As depicted in the picture we can observe events arriving late and out of order. So we ask ourselves:</a:t>
            </a:r>
            <a:endParaRPr lang="en-US"/>
          </a:p>
          <a:p>
            <a:pPr marL="285750" indent="-285750">
              <a:lnSpc>
                <a:spcPct val="150000"/>
              </a:lnSpc>
              <a:buFont typeface="Arial" panose="020B0604020202020204" pitchFamily="34" charset="0"/>
              <a:buChar char="•"/>
            </a:pPr>
            <a:r>
              <a:rPr lang="en-US" b="1"/>
              <a:t>When do I consider my results complete?</a:t>
            </a:r>
            <a:endParaRPr lang="en-US" b="1"/>
          </a:p>
          <a:p>
            <a:pPr marL="285750" indent="-285750">
              <a:lnSpc>
                <a:spcPct val="150000"/>
              </a:lnSpc>
              <a:buFont typeface="Arial" panose="020B0604020202020204" pitchFamily="34" charset="0"/>
              <a:buChar char="•"/>
            </a:pPr>
            <a:r>
              <a:rPr lang="en-US" b="1"/>
              <a:t>How long should I wait to make sure events don’t arrive out of order?</a:t>
            </a:r>
            <a:endParaRPr lang="en-US" b="1"/>
          </a:p>
        </p:txBody>
      </p:sp>
    </p:spTree>
    <p:custDataLst>
      <p:tags r:id="rId2"/>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Watermark</a:t>
            </a:r>
            <a:endParaRPr lang="en-US"/>
          </a:p>
        </p:txBody>
      </p:sp>
      <p:sp>
        <p:nvSpPr>
          <p:cNvPr id="3" name="Text Box 2"/>
          <p:cNvSpPr txBox="1"/>
          <p:nvPr/>
        </p:nvSpPr>
        <p:spPr>
          <a:xfrm>
            <a:off x="825500" y="1760220"/>
            <a:ext cx="10387965" cy="2168525"/>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t>A watermark helps us address these questions as it provides a way to keep track of the progress of time.</a:t>
            </a:r>
            <a:endParaRPr lang="en-US"/>
          </a:p>
          <a:p>
            <a:pPr marL="285750" indent="-285750">
              <a:lnSpc>
                <a:spcPct val="150000"/>
              </a:lnSpc>
              <a:buFont typeface="Arial" panose="020B0604020202020204" pitchFamily="34" charset="0"/>
              <a:buChar char="•"/>
            </a:pPr>
            <a:endParaRPr lang="en-US"/>
          </a:p>
          <a:p>
            <a:pPr marL="285750" indent="-285750">
              <a:lnSpc>
                <a:spcPct val="150000"/>
              </a:lnSpc>
              <a:buFont typeface="Arial" panose="020B0604020202020204" pitchFamily="34" charset="0"/>
              <a:buChar char="•"/>
            </a:pPr>
            <a:r>
              <a:rPr lang="en-US"/>
              <a:t>In a stream of events if we see a watermark of time t we know that up to this specific point in time t the stream is complete. — or at least we consider it complete.</a:t>
            </a:r>
            <a:endParaRPr lang="en-US"/>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Watermark : How it works</a:t>
            </a:r>
            <a:endParaRPr lang="en-US"/>
          </a:p>
        </p:txBody>
      </p:sp>
      <p:sp>
        <p:nvSpPr>
          <p:cNvPr id="3" name="Text Box 2"/>
          <p:cNvSpPr txBox="1"/>
          <p:nvPr/>
        </p:nvSpPr>
        <p:spPr>
          <a:xfrm>
            <a:off x="825500" y="1760220"/>
            <a:ext cx="6849745" cy="226695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t>All the events flowing through Flink pipelines and being processed are considered StreamElements. </a:t>
            </a:r>
            <a:endParaRPr lang="en-US"/>
          </a:p>
          <a:p>
            <a:pPr marL="285750" indent="-285750">
              <a:lnSpc>
                <a:spcPct val="150000"/>
              </a:lnSpc>
              <a:buFont typeface="Arial" panose="020B0604020202020204" pitchFamily="34" charset="0"/>
              <a:buChar char="•"/>
            </a:pPr>
            <a:r>
              <a:rPr lang="en-US"/>
              <a:t>These StreamElements can be either StreamRecords (i.e every event that is being processed) or a Watermark.</a:t>
            </a:r>
            <a:endParaRPr lang="en-US"/>
          </a:p>
        </p:txBody>
      </p:sp>
      <p:pic>
        <p:nvPicPr>
          <p:cNvPr id="4" name="Picture 3"/>
          <p:cNvPicPr/>
          <p:nvPr/>
        </p:nvPicPr>
        <p:blipFill>
          <a:blip r:embed="rId1"/>
          <a:stretch>
            <a:fillRect/>
          </a:stretch>
        </p:blipFill>
        <p:spPr>
          <a:xfrm>
            <a:off x="7560310" y="1893570"/>
            <a:ext cx="4260215" cy="1925955"/>
          </a:xfrm>
          <a:prstGeom prst="rect">
            <a:avLst/>
          </a:prstGeom>
        </p:spPr>
      </p:pic>
      <p:sp>
        <p:nvSpPr>
          <p:cNvPr id="5" name="Text Box 4"/>
          <p:cNvSpPr txBox="1"/>
          <p:nvPr/>
        </p:nvSpPr>
        <p:spPr>
          <a:xfrm>
            <a:off x="695960" y="4032250"/>
            <a:ext cx="10706735" cy="2306955"/>
          </a:xfrm>
          <a:prstGeom prst="rect">
            <a:avLst/>
          </a:prstGeom>
          <a:noFill/>
        </p:spPr>
        <p:txBody>
          <a:bodyPr wrap="square" rtlCol="0">
            <a:spAutoFit/>
          </a:bodyPr>
          <a:p>
            <a:pPr marL="285750" indent="-285750">
              <a:buFont typeface="Arial" panose="020B0604020202020204" pitchFamily="34" charset="0"/>
              <a:buChar char="•"/>
            </a:pPr>
            <a:r>
              <a:rPr lang="en-US" b="1"/>
              <a:t>A watermark is nothing more than a special record injected into the stream that carries a timestamp (t).</a:t>
            </a:r>
            <a:endParaRPr lang="en-US" b="1"/>
          </a:p>
          <a:p>
            <a:endParaRPr lang="en-US"/>
          </a:p>
          <a:p>
            <a:pPr marL="285750" indent="-285750">
              <a:buFont typeface="Arial" panose="020B0604020202020204" pitchFamily="34" charset="0"/>
              <a:buChar char="•"/>
            </a:pPr>
            <a:r>
              <a:rPr lang="en-US"/>
              <a:t>It flows through the operators and tells each operator that no elements with a timestamp older or equal to the watermark timestamp (t) should arrive.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This way the operator knows that all the results up to this point in time, can be considered complete and is ready to emit those results.</a:t>
            </a:r>
            <a:endParaRPr lang="en-US"/>
          </a:p>
        </p:txBody>
      </p:sp>
    </p:spTree>
    <p:custDataLst>
      <p:tags r:id="rId2"/>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Watermark : How it works</a:t>
            </a:r>
            <a:endParaRPr lang="en-US"/>
          </a:p>
        </p:txBody>
      </p:sp>
      <p:sp>
        <p:nvSpPr>
          <p:cNvPr id="3" name="Text Box 2"/>
          <p:cNvSpPr txBox="1"/>
          <p:nvPr/>
        </p:nvSpPr>
        <p:spPr>
          <a:xfrm>
            <a:off x="825500" y="1760220"/>
            <a:ext cx="6849745" cy="226695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t>All the events flowing through Flink pipelines and being processed are considered StreamElements. </a:t>
            </a:r>
            <a:endParaRPr lang="en-US"/>
          </a:p>
          <a:p>
            <a:pPr marL="285750" indent="-285750">
              <a:lnSpc>
                <a:spcPct val="150000"/>
              </a:lnSpc>
              <a:buFont typeface="Arial" panose="020B0604020202020204" pitchFamily="34" charset="0"/>
              <a:buChar char="•"/>
            </a:pPr>
            <a:r>
              <a:rPr lang="en-US"/>
              <a:t>These StreamElements can be either StreamRecords (i.e every event that is being processed) or a Watermark.</a:t>
            </a:r>
            <a:endParaRPr lang="en-US"/>
          </a:p>
        </p:txBody>
      </p:sp>
      <p:pic>
        <p:nvPicPr>
          <p:cNvPr id="4" name="Picture 3"/>
          <p:cNvPicPr/>
          <p:nvPr/>
        </p:nvPicPr>
        <p:blipFill>
          <a:blip r:embed="rId1"/>
          <a:stretch>
            <a:fillRect/>
          </a:stretch>
        </p:blipFill>
        <p:spPr>
          <a:xfrm>
            <a:off x="7560310" y="1893570"/>
            <a:ext cx="4260215" cy="1925955"/>
          </a:xfrm>
          <a:prstGeom prst="rect">
            <a:avLst/>
          </a:prstGeom>
        </p:spPr>
      </p:pic>
      <p:sp>
        <p:nvSpPr>
          <p:cNvPr id="5" name="Text Box 4"/>
          <p:cNvSpPr txBox="1"/>
          <p:nvPr/>
        </p:nvSpPr>
        <p:spPr>
          <a:xfrm>
            <a:off x="695960" y="4032250"/>
            <a:ext cx="10706735" cy="2306955"/>
          </a:xfrm>
          <a:prstGeom prst="rect">
            <a:avLst/>
          </a:prstGeom>
          <a:noFill/>
        </p:spPr>
        <p:txBody>
          <a:bodyPr wrap="square" rtlCol="0">
            <a:spAutoFit/>
          </a:bodyPr>
          <a:p>
            <a:pPr marL="285750" indent="-285750">
              <a:buFont typeface="Arial" panose="020B0604020202020204" pitchFamily="34" charset="0"/>
              <a:buChar char="•"/>
            </a:pPr>
            <a:r>
              <a:rPr lang="en-US" b="1"/>
              <a:t>A watermark is nothing more than a special record injected into the stream that carries a timestamp (t).</a:t>
            </a:r>
            <a:endParaRPr lang="en-US" b="1"/>
          </a:p>
          <a:p>
            <a:endParaRPr lang="en-US"/>
          </a:p>
          <a:p>
            <a:pPr marL="285750" indent="-285750">
              <a:buFont typeface="Arial" panose="020B0604020202020204" pitchFamily="34" charset="0"/>
              <a:buChar char="•"/>
            </a:pPr>
            <a:r>
              <a:rPr lang="en-US"/>
              <a:t>It flows through the operators and tells each operator that no elements with a timestamp older or equal to the watermark timestamp (t) should arrive.</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This way the operator knows that all the results up to this point in time, can be considered complete and is ready to emit those results.</a:t>
            </a:r>
            <a:endParaRPr lang="en-US"/>
          </a:p>
        </p:txBody>
      </p:sp>
    </p:spTree>
    <p:custDataLst>
      <p:tags r:id="rId2"/>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1"/>
            </p:custDataLst>
          </p:nvPr>
        </p:nvSpPr>
        <p:spPr>
          <a:xfrm>
            <a:off x="702309" y="2189480"/>
            <a:ext cx="6804480" cy="1948815"/>
          </a:xfrm>
        </p:spPr>
        <p:txBody>
          <a:bodyPr/>
          <a:lstStyle/>
          <a:p>
            <a:r>
              <a:rPr lang="en-US" dirty="0"/>
              <a:t>Table API and SQL</a:t>
            </a:r>
            <a:endParaRPr lang="en-US" dirty="0"/>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wrap="square">
            <a:normAutofit/>
          </a:bodyPr>
          <a:lstStyle/>
          <a:p>
            <a:r>
              <a:rPr lang="en-US" spc="0">
                <a:latin typeface="+mj-lt"/>
              </a:rPr>
              <a:t>Why Apache Flink is Important?</a:t>
            </a:r>
            <a:endParaRPr lang="en-US" spc="0">
              <a:latin typeface="+mj-lt"/>
            </a:endParaRPr>
          </a:p>
        </p:txBody>
      </p:sp>
      <p:pic>
        <p:nvPicPr>
          <p:cNvPr id="2" name="图片 1"/>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b="12456"/>
          <a:stretch>
            <a:fillRect/>
          </a:stretch>
        </p:blipFill>
        <p:spPr>
          <a:xfrm>
            <a:off x="8123400" y="1359936"/>
            <a:ext cx="3373826" cy="197001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3" name="图片 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3422" r="3422"/>
          <a:stretch>
            <a:fillRect/>
          </a:stretch>
        </p:blipFill>
        <p:spPr>
          <a:xfrm>
            <a:off x="693958" y="1359936"/>
            <a:ext cx="3373826" cy="197001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4" name="直接连接符 3"/>
          <p:cNvCxnSpPr/>
          <p:nvPr>
            <p:custDataLst>
              <p:tags r:id="rId6"/>
            </p:custDataLst>
          </p:nvPr>
        </p:nvCxnSpPr>
        <p:spPr>
          <a:xfrm flipV="1">
            <a:off x="713648" y="3490256"/>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5" name="矩形 4"/>
          <p:cNvSpPr/>
          <p:nvPr>
            <p:custDataLst>
              <p:tags r:id="rId7"/>
            </p:custDataLst>
          </p:nvPr>
        </p:nvSpPr>
        <p:spPr>
          <a:xfrm>
            <a:off x="954373" y="4381382"/>
            <a:ext cx="3113667" cy="181707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Apache Flink enables real-time data processing with low latency and high throughput.</a:t>
            </a:r>
            <a:endParaRPr lang="en-US" sz="1600" kern="0" dirty="0">
              <a:ln>
                <a:noFill/>
                <a:prstDash val="sysDot"/>
              </a:ln>
              <a:solidFill>
                <a:schemeClr val="tx1">
                  <a:lumMod val="85000"/>
                  <a:lumOff val="15000"/>
                </a:schemeClr>
              </a:solidFill>
              <a:latin typeface="+mn-lt"/>
              <a:sym typeface="+mn-ea"/>
            </a:endParaRPr>
          </a:p>
        </p:txBody>
      </p:sp>
      <p:sp>
        <p:nvSpPr>
          <p:cNvPr id="6" name="矩形 5"/>
          <p:cNvSpPr/>
          <p:nvPr>
            <p:custDataLst>
              <p:tags r:id="rId8"/>
            </p:custDataLst>
          </p:nvPr>
        </p:nvSpPr>
        <p:spPr>
          <a:xfrm>
            <a:off x="954373" y="3405780"/>
            <a:ext cx="3113667" cy="818819"/>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Real-time processing</a:t>
            </a:r>
            <a:endParaRPr lang="en-US" sz="2000" b="1" kern="0" dirty="0">
              <a:solidFill>
                <a:schemeClr val="accent1"/>
              </a:solidFill>
              <a:latin typeface="+mj-lt"/>
              <a:sym typeface="+mn-ea"/>
            </a:endParaRPr>
          </a:p>
        </p:txBody>
      </p:sp>
      <p:cxnSp>
        <p:nvCxnSpPr>
          <p:cNvPr id="16" name="直接连接符 15"/>
          <p:cNvCxnSpPr/>
          <p:nvPr>
            <p:custDataLst>
              <p:tags r:id="rId9"/>
            </p:custDataLst>
          </p:nvPr>
        </p:nvCxnSpPr>
        <p:spPr>
          <a:xfrm flipV="1">
            <a:off x="4428051" y="3490256"/>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10"/>
            </p:custDataLst>
          </p:nvPr>
        </p:nvSpPr>
        <p:spPr>
          <a:xfrm>
            <a:off x="4668776" y="4381382"/>
            <a:ext cx="3113667" cy="181707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It provides robust fault tolerance mechanisms to ensure data consistency and reliability.</a:t>
            </a:r>
            <a:endParaRPr lang="en-US" sz="1600" kern="0" dirty="0">
              <a:ln>
                <a:noFill/>
                <a:prstDash val="sysDot"/>
              </a:ln>
              <a:solidFill>
                <a:schemeClr val="tx1">
                  <a:lumMod val="85000"/>
                  <a:lumOff val="15000"/>
                </a:schemeClr>
              </a:solidFill>
              <a:latin typeface="+mn-lt"/>
              <a:sym typeface="+mn-ea"/>
            </a:endParaRPr>
          </a:p>
        </p:txBody>
      </p:sp>
      <p:sp>
        <p:nvSpPr>
          <p:cNvPr id="9" name="矩形 8"/>
          <p:cNvSpPr/>
          <p:nvPr>
            <p:custDataLst>
              <p:tags r:id="rId11"/>
            </p:custDataLst>
          </p:nvPr>
        </p:nvSpPr>
        <p:spPr>
          <a:xfrm>
            <a:off x="4668776" y="3405780"/>
            <a:ext cx="3113667" cy="818819"/>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Fault tolerance</a:t>
            </a:r>
            <a:endParaRPr lang="en-US" sz="2000" b="1" kern="0" dirty="0">
              <a:solidFill>
                <a:schemeClr val="accent1"/>
              </a:solidFill>
              <a:latin typeface="+mj-lt"/>
              <a:sym typeface="+mn-ea"/>
            </a:endParaRPr>
          </a:p>
        </p:txBody>
      </p:sp>
      <p:cxnSp>
        <p:nvCxnSpPr>
          <p:cNvPr id="19" name="直接连接符 18"/>
          <p:cNvCxnSpPr/>
          <p:nvPr>
            <p:custDataLst>
              <p:tags r:id="rId12"/>
            </p:custDataLst>
          </p:nvPr>
        </p:nvCxnSpPr>
        <p:spPr>
          <a:xfrm flipV="1">
            <a:off x="8124035" y="3475647"/>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10" name="矩形 9"/>
          <p:cNvSpPr/>
          <p:nvPr>
            <p:custDataLst>
              <p:tags r:id="rId13"/>
            </p:custDataLst>
          </p:nvPr>
        </p:nvSpPr>
        <p:spPr>
          <a:xfrm>
            <a:off x="8364760" y="4381382"/>
            <a:ext cx="3113667" cy="181707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Apache Flink offers seamless scalability to handle large volumes of data efficiently.</a:t>
            </a:r>
            <a:endParaRPr lang="en-US" sz="1600" kern="0" dirty="0">
              <a:ln>
                <a:noFill/>
                <a:prstDash val="sysDot"/>
              </a:ln>
              <a:solidFill>
                <a:schemeClr val="tx1">
                  <a:lumMod val="85000"/>
                  <a:lumOff val="15000"/>
                </a:schemeClr>
              </a:solidFill>
              <a:latin typeface="+mn-lt"/>
              <a:sym typeface="+mn-ea"/>
            </a:endParaRPr>
          </a:p>
        </p:txBody>
      </p:sp>
      <p:sp>
        <p:nvSpPr>
          <p:cNvPr id="11" name="矩形 10"/>
          <p:cNvSpPr/>
          <p:nvPr>
            <p:custDataLst>
              <p:tags r:id="rId14"/>
            </p:custDataLst>
          </p:nvPr>
        </p:nvSpPr>
        <p:spPr>
          <a:xfrm>
            <a:off x="8364760" y="3391171"/>
            <a:ext cx="3113667" cy="818819"/>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Scalability</a:t>
            </a:r>
            <a:endParaRPr lang="en-US" sz="2000" b="1" kern="0" dirty="0">
              <a:solidFill>
                <a:schemeClr val="accent1"/>
              </a:solidFill>
              <a:latin typeface="+mj-lt"/>
              <a:sym typeface="+mn-ea"/>
            </a:endParaRPr>
          </a:p>
        </p:txBody>
      </p:sp>
      <p:pic>
        <p:nvPicPr>
          <p:cNvPr id="22" name="图片 21" descr="蓝色的高楼&#10;&#10;描述已自动生成"/>
          <p:cNvPicPr>
            <a:picLocks noChangeAspect="1"/>
          </p:cNvPicPr>
          <p:nvPr>
            <p:custDataLst>
              <p:tags r:id="rId15"/>
            </p:custDataLst>
          </p:nvPr>
        </p:nvPicPr>
        <p:blipFill rotWithShape="1">
          <a:blip r:embed="rId16" cstate="print">
            <a:extLst>
              <a:ext uri="{28A0092B-C50C-407E-A947-70E740481C1C}">
                <a14:useLocalDpi xmlns:a14="http://schemas.microsoft.com/office/drawing/2010/main" val="0"/>
              </a:ext>
            </a:extLst>
          </a:blip>
          <a:srcRect l="17833" b="28068"/>
          <a:stretch>
            <a:fillRect/>
          </a:stretch>
        </p:blipFill>
        <p:spPr>
          <a:xfrm>
            <a:off x="4408996" y="1359936"/>
            <a:ext cx="3373826" cy="197001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spTree>
    <p:custDataLst>
      <p:tags r:id="rId17"/>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wrap="square">
            <a:normAutofit/>
          </a:bodyPr>
          <a:lstStyle/>
          <a:p>
            <a:r>
              <a:rPr lang="en-US" spc="0">
                <a:latin typeface="+mj-lt"/>
              </a:rPr>
              <a:t>Introduction to Table API and SQL</a:t>
            </a:r>
            <a:endParaRPr lang="en-US" spc="0">
              <a:latin typeface="+mj-lt"/>
            </a:endParaRPr>
          </a:p>
        </p:txBody>
      </p:sp>
      <p:pic>
        <p:nvPicPr>
          <p:cNvPr id="2" name="图片 1" descr="蓝色的高楼&#10;&#10;描述已自动生成"/>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r="1045" b="44027"/>
          <a:stretch>
            <a:fillRect/>
          </a:stretch>
        </p:blipFill>
        <p:spPr>
          <a:xfrm>
            <a:off x="6247580" y="1359936"/>
            <a:ext cx="5225643" cy="197156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3" name="图片 2"/>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t="15319" b="15319"/>
          <a:stretch>
            <a:fillRect/>
          </a:stretch>
        </p:blipFill>
        <p:spPr>
          <a:xfrm>
            <a:off x="699565" y="1359936"/>
            <a:ext cx="5225643" cy="197156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6" name="直接连接符 5"/>
          <p:cNvCxnSpPr/>
          <p:nvPr>
            <p:custDataLst>
              <p:tags r:id="rId6"/>
            </p:custDataLst>
          </p:nvPr>
        </p:nvCxnSpPr>
        <p:spPr>
          <a:xfrm flipV="1">
            <a:off x="699565" y="3486845"/>
            <a:ext cx="0" cy="272512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4" name="矩形 3"/>
          <p:cNvSpPr/>
          <p:nvPr>
            <p:custDataLst>
              <p:tags r:id="rId7"/>
            </p:custDataLst>
          </p:nvPr>
        </p:nvSpPr>
        <p:spPr>
          <a:xfrm>
            <a:off x="940479" y="4240734"/>
            <a:ext cx="4988812" cy="1971565"/>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Declarative programming interface for Apache Flink to perform relational operations on tables</a:t>
            </a:r>
            <a:endParaRPr lang="en-US" sz="1600" kern="0" dirty="0">
              <a:ln>
                <a:noFill/>
                <a:prstDash val="sysDot"/>
              </a:ln>
              <a:solidFill>
                <a:schemeClr val="tx1">
                  <a:lumMod val="85000"/>
                  <a:lumOff val="15000"/>
                </a:schemeClr>
              </a:solidFill>
              <a:latin typeface="+mn-lt"/>
              <a:sym typeface="+mn-ea"/>
            </a:endParaRPr>
          </a:p>
        </p:txBody>
      </p:sp>
      <p:sp>
        <p:nvSpPr>
          <p:cNvPr id="5" name="矩形 4"/>
          <p:cNvSpPr/>
          <p:nvPr>
            <p:custDataLst>
              <p:tags r:id="rId8"/>
            </p:custDataLst>
          </p:nvPr>
        </p:nvSpPr>
        <p:spPr>
          <a:xfrm>
            <a:off x="940479" y="3486845"/>
            <a:ext cx="4988812" cy="622776"/>
          </a:xfrm>
          <a:prstGeom prst="rect">
            <a:avLst/>
          </a:prstGeom>
          <a:noFill/>
        </p:spPr>
        <p:txBody>
          <a:bodyPr wrap="square" lIns="0" tIns="0" rIns="0" bIns="0" rtlCol="0" anchor="ctr" anchorCtr="0">
            <a:normAutofit/>
          </a:bodyPr>
          <a:p>
            <a:pPr>
              <a:spcBef>
                <a:spcPct val="0"/>
              </a:spcBef>
              <a:spcAft>
                <a:spcPct val="0"/>
              </a:spcAft>
            </a:pPr>
            <a:r>
              <a:rPr lang="en-US" sz="2400" b="1" kern="0" dirty="0">
                <a:solidFill>
                  <a:schemeClr val="accent1"/>
                </a:solidFill>
                <a:latin typeface="+mj-lt"/>
                <a:sym typeface="+mn-ea"/>
              </a:rPr>
              <a:t>Table API</a:t>
            </a:r>
            <a:endParaRPr lang="en-US" sz="2400" b="1" kern="0" dirty="0">
              <a:solidFill>
                <a:schemeClr val="accent1"/>
              </a:solidFill>
              <a:latin typeface="+mj-lt"/>
              <a:sym typeface="+mn-ea"/>
            </a:endParaRPr>
          </a:p>
        </p:txBody>
      </p:sp>
      <p:cxnSp>
        <p:nvCxnSpPr>
          <p:cNvPr id="10" name="直接连接符 9"/>
          <p:cNvCxnSpPr/>
          <p:nvPr>
            <p:custDataLst>
              <p:tags r:id="rId9"/>
            </p:custDataLst>
          </p:nvPr>
        </p:nvCxnSpPr>
        <p:spPr>
          <a:xfrm flipV="1">
            <a:off x="6262200" y="3472225"/>
            <a:ext cx="0" cy="272512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10"/>
            </p:custDataLst>
          </p:nvPr>
        </p:nvSpPr>
        <p:spPr>
          <a:xfrm>
            <a:off x="6503114" y="4226114"/>
            <a:ext cx="4988813" cy="1971565"/>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Standard SQL queries can be executed directly on Apache Flink tables for data processing</a:t>
            </a:r>
            <a:endParaRPr lang="en-US" sz="1600" kern="0" dirty="0">
              <a:ln>
                <a:noFill/>
                <a:prstDash val="sysDot"/>
              </a:ln>
              <a:solidFill>
                <a:schemeClr val="tx1">
                  <a:lumMod val="85000"/>
                  <a:lumOff val="15000"/>
                </a:schemeClr>
              </a:solidFill>
              <a:latin typeface="+mn-lt"/>
              <a:sym typeface="+mn-ea"/>
            </a:endParaRPr>
          </a:p>
        </p:txBody>
      </p:sp>
      <p:sp>
        <p:nvSpPr>
          <p:cNvPr id="9" name="矩形 8"/>
          <p:cNvSpPr/>
          <p:nvPr>
            <p:custDataLst>
              <p:tags r:id="rId11"/>
            </p:custDataLst>
          </p:nvPr>
        </p:nvSpPr>
        <p:spPr>
          <a:xfrm>
            <a:off x="6503114" y="3472225"/>
            <a:ext cx="4988812" cy="622776"/>
          </a:xfrm>
          <a:prstGeom prst="rect">
            <a:avLst/>
          </a:prstGeom>
          <a:noFill/>
        </p:spPr>
        <p:txBody>
          <a:bodyPr wrap="square" lIns="0" tIns="0" rIns="0" bIns="0" rtlCol="0" anchor="ctr" anchorCtr="0">
            <a:normAutofit/>
          </a:bodyPr>
          <a:p>
            <a:pPr>
              <a:spcBef>
                <a:spcPct val="0"/>
              </a:spcBef>
              <a:spcAft>
                <a:spcPct val="0"/>
              </a:spcAft>
            </a:pPr>
            <a:r>
              <a:rPr lang="en-US" sz="2400" b="1" kern="0" dirty="0">
                <a:solidFill>
                  <a:schemeClr val="accent1"/>
                </a:solidFill>
                <a:latin typeface="+mj-lt"/>
                <a:sym typeface="+mn-ea"/>
              </a:rPr>
              <a:t>SQL</a:t>
            </a:r>
            <a:endParaRPr lang="en-US" sz="2400" b="1" kern="0" dirty="0">
              <a:solidFill>
                <a:schemeClr val="accent1"/>
              </a:solidFill>
              <a:latin typeface="+mj-lt"/>
              <a:sym typeface="+mn-ea"/>
            </a:endParaRPr>
          </a:p>
        </p:txBody>
      </p:sp>
    </p:spTree>
    <p:custDataLst>
      <p:tags r:id="rId12"/>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325" y="272833"/>
            <a:ext cx="6946446" cy="986801"/>
          </a:xfrm>
        </p:spPr>
        <p:txBody>
          <a:bodyPr wrap="square" lIns="0" tIns="0" rIns="0" bIns="0" anchor="b" anchorCtr="0">
            <a:normAutofit/>
          </a:bodyPr>
          <a:lstStyle/>
          <a:p>
            <a:pPr algn="l"/>
            <a:r>
              <a:rPr lang="en-US" spc="0" dirty="0">
                <a:latin typeface="+mj-lt"/>
              </a:rPr>
              <a:t>Java Code Examples for Table API</a:t>
            </a:r>
            <a:endParaRPr lang="en-US" spc="0" dirty="0">
              <a:latin typeface="+mj-lt"/>
            </a:endParaRPr>
          </a:p>
        </p:txBody>
      </p:sp>
      <p:pic>
        <p:nvPicPr>
          <p:cNvPr id="9" name="http://photo-static-api.fotomore.com/creative/vcg/veer/400/new/VCG41N531480994.jpg?uid=386&amp;timestamp=1685070879&amp;sign=638fe59e20d56783b78d4e80af2eb419"/>
          <p:cNvPicPr>
            <a:picLocks noChangeAspect="1"/>
          </p:cNvPicPr>
          <p:nvPr>
            <p:custDataLst>
              <p:tags r:id="rId2"/>
            </p:custDataLst>
          </p:nvPr>
        </p:nvPicPr>
        <p:blipFill>
          <a:blip r:embed="rId3"/>
          <a:srcRect l="7049" r="7049"/>
          <a:stretch>
            <a:fillRect/>
          </a:stretch>
        </p:blipFill>
        <p:spPr>
          <a:xfrm>
            <a:off x="7502167" y="0"/>
            <a:ext cx="4714875" cy="6858000"/>
          </a:xfrm>
          <a:custGeom>
            <a:avLst/>
            <a:gdLst/>
            <a:ahLst/>
            <a:cxnLst>
              <a:cxn ang="3">
                <a:pos x="hc" y="t"/>
              </a:cxn>
              <a:cxn ang="cd2">
                <a:pos x="l" y="vc"/>
              </a:cxn>
              <a:cxn ang="cd4">
                <a:pos x="hc" y="b"/>
              </a:cxn>
              <a:cxn ang="0">
                <a:pos x="r" y="vc"/>
              </a:cxn>
            </a:cxnLst>
            <a:rect l="l" t="t" r="r" b="b"/>
            <a:pathLst>
              <a:path w="7425" h="10800">
                <a:moveTo>
                  <a:pt x="2" y="5375"/>
                </a:moveTo>
                <a:cubicBezTo>
                  <a:pt x="-52" y="3149"/>
                  <a:pt x="1257" y="1045"/>
                  <a:pt x="2815" y="0"/>
                </a:cubicBezTo>
                <a:lnTo>
                  <a:pt x="7425" y="0"/>
                </a:lnTo>
                <a:lnTo>
                  <a:pt x="7425" y="10800"/>
                </a:lnTo>
                <a:lnTo>
                  <a:pt x="2888" y="10800"/>
                </a:lnTo>
                <a:cubicBezTo>
                  <a:pt x="1119" y="9677"/>
                  <a:pt x="-33" y="7429"/>
                  <a:pt x="2" y="5375"/>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2" name="矩形 1"/>
          <p:cNvSpPr/>
          <p:nvPr>
            <p:custDataLst>
              <p:tags r:id="rId4"/>
            </p:custDataLst>
          </p:nvPr>
        </p:nvSpPr>
        <p:spPr>
          <a:xfrm>
            <a:off x="1747187" y="2384451"/>
            <a:ext cx="4201578" cy="1386209"/>
          </a:xfrm>
          <a:prstGeom prst="rect">
            <a:avLst/>
          </a:prstGeom>
          <a:noFill/>
        </p:spPr>
        <p:txBody>
          <a:bodyPr wrap="square" lIns="0" tIns="0" rIns="0" bIns="0" rtlCol="0" anchor="t" anchorCtr="0">
            <a:normAutofit/>
          </a:bodyPr>
          <a:p>
            <a:pPr>
              <a:lnSpc>
                <a:spcPct val="150000"/>
              </a:lnSpc>
              <a:spcBef>
                <a:spcPct val="0"/>
              </a:spcBef>
              <a:spcAft>
                <a:spcPct val="0"/>
              </a:spcAft>
            </a:pPr>
            <a:r>
              <a:rPr lang="en-US" dirty="0">
                <a:solidFill>
                  <a:schemeClr val="tx1">
                    <a:lumMod val="85000"/>
                    <a:lumOff val="15000"/>
                  </a:schemeClr>
                </a:solidFill>
                <a:latin typeface="+mn-lt"/>
                <a:sym typeface="+mn-ea"/>
              </a:rPr>
              <a:t>Create a TableEnvironment to work with Table API and SQL in Java.</a:t>
            </a:r>
            <a:endParaRPr lang="en-US" dirty="0">
              <a:solidFill>
                <a:schemeClr val="tx1">
                  <a:lumMod val="85000"/>
                  <a:lumOff val="15000"/>
                </a:schemeClr>
              </a:solidFill>
              <a:latin typeface="+mn-lt"/>
              <a:sym typeface="+mn-ea"/>
            </a:endParaRPr>
          </a:p>
        </p:txBody>
      </p:sp>
      <p:sp>
        <p:nvSpPr>
          <p:cNvPr id="4" name="矩形 3"/>
          <p:cNvSpPr/>
          <p:nvPr>
            <p:custDataLst>
              <p:tags r:id="rId5"/>
            </p:custDataLst>
          </p:nvPr>
        </p:nvSpPr>
        <p:spPr>
          <a:xfrm>
            <a:off x="1747187" y="2010948"/>
            <a:ext cx="4201578" cy="325928"/>
          </a:xfrm>
          <a:prstGeom prst="rect">
            <a:avLst/>
          </a:prstGeom>
          <a:noFill/>
        </p:spPr>
        <p:txBody>
          <a:bodyPr wrap="square" lIns="0" tIns="0" rIns="0" bIns="0" rtlCol="0" anchor="b">
            <a:normAutofit/>
          </a:bodyPr>
          <a:p>
            <a:pPr>
              <a:spcBef>
                <a:spcPct val="0"/>
              </a:spcBef>
              <a:spcAft>
                <a:spcPct val="0"/>
              </a:spcAft>
            </a:pPr>
            <a:r>
              <a:rPr lang="en-US" sz="2000" b="1" dirty="0">
                <a:solidFill>
                  <a:schemeClr val="accent1"/>
                </a:solidFill>
                <a:latin typeface="+mj-lt"/>
                <a:sym typeface="+mn-ea"/>
              </a:rPr>
              <a:t>Table Environment</a:t>
            </a:r>
            <a:endParaRPr lang="en-US" sz="2000" b="1" dirty="0">
              <a:solidFill>
                <a:schemeClr val="accent1"/>
              </a:solidFill>
              <a:latin typeface="+mj-lt"/>
              <a:sym typeface="+mn-ea"/>
            </a:endParaRPr>
          </a:p>
        </p:txBody>
      </p:sp>
      <p:sp>
        <p:nvSpPr>
          <p:cNvPr id="5" name="椭圆 4"/>
          <p:cNvSpPr/>
          <p:nvPr>
            <p:custDataLst>
              <p:tags r:id="rId6"/>
            </p:custDataLst>
          </p:nvPr>
        </p:nvSpPr>
        <p:spPr>
          <a:xfrm>
            <a:off x="690944" y="2023674"/>
            <a:ext cx="721554" cy="72155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sz="2000" b="1" dirty="0">
                <a:solidFill>
                  <a:schemeClr val="lt1">
                    <a:lumMod val="100000"/>
                  </a:schemeClr>
                </a:solidFill>
                <a:latin typeface="+mn-lt"/>
                <a:sym typeface="+mn-lt"/>
              </a:rPr>
              <a:t>01</a:t>
            </a:r>
            <a:endParaRPr lang="en-US" sz="2000" b="1" dirty="0">
              <a:solidFill>
                <a:schemeClr val="lt1">
                  <a:lumMod val="100000"/>
                </a:schemeClr>
              </a:solidFill>
              <a:latin typeface="+mn-ea"/>
              <a:sym typeface="+mn-ea"/>
            </a:endParaRPr>
          </a:p>
        </p:txBody>
      </p:sp>
      <p:sp>
        <p:nvSpPr>
          <p:cNvPr id="3" name="矩形 2"/>
          <p:cNvSpPr/>
          <p:nvPr>
            <p:custDataLst>
              <p:tags r:id="rId7"/>
            </p:custDataLst>
          </p:nvPr>
        </p:nvSpPr>
        <p:spPr>
          <a:xfrm>
            <a:off x="1747824" y="4262782"/>
            <a:ext cx="4201578" cy="325928"/>
          </a:xfrm>
          <a:prstGeom prst="rect">
            <a:avLst/>
          </a:prstGeom>
          <a:noFill/>
        </p:spPr>
        <p:txBody>
          <a:bodyPr wrap="square" lIns="0" tIns="0" rIns="0" bIns="0" rtlCol="0" anchor="b">
            <a:normAutofit/>
          </a:bodyPr>
          <a:p>
            <a:pPr>
              <a:spcBef>
                <a:spcPct val="0"/>
              </a:spcBef>
              <a:spcAft>
                <a:spcPct val="0"/>
              </a:spcAft>
            </a:pPr>
            <a:r>
              <a:rPr lang="en-US" sz="2000" b="1" dirty="0">
                <a:solidFill>
                  <a:schemeClr val="accent1"/>
                </a:solidFill>
                <a:latin typeface="+mj-lt"/>
                <a:sym typeface="+mn-ea"/>
              </a:rPr>
              <a:t>Table Creation</a:t>
            </a:r>
            <a:endParaRPr lang="en-US" sz="2000" b="1" dirty="0">
              <a:solidFill>
                <a:schemeClr val="accent1"/>
              </a:solidFill>
              <a:latin typeface="+mj-lt"/>
              <a:sym typeface="+mn-ea"/>
            </a:endParaRPr>
          </a:p>
        </p:txBody>
      </p:sp>
      <p:sp>
        <p:nvSpPr>
          <p:cNvPr id="8" name="椭圆 7"/>
          <p:cNvSpPr/>
          <p:nvPr>
            <p:custDataLst>
              <p:tags r:id="rId8"/>
            </p:custDataLst>
          </p:nvPr>
        </p:nvSpPr>
        <p:spPr>
          <a:xfrm>
            <a:off x="690944" y="4292052"/>
            <a:ext cx="721554" cy="72155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sz="2000" b="1" dirty="0">
                <a:solidFill>
                  <a:schemeClr val="lt1">
                    <a:lumMod val="100000"/>
                  </a:schemeClr>
                </a:solidFill>
                <a:latin typeface="+mn-lt"/>
                <a:sym typeface="+mn-lt"/>
              </a:rPr>
              <a:t>02</a:t>
            </a:r>
            <a:endParaRPr lang="en-US" sz="2000" b="1" dirty="0">
              <a:solidFill>
                <a:schemeClr val="lt1">
                  <a:lumMod val="100000"/>
                </a:schemeClr>
              </a:solidFill>
              <a:latin typeface="+mn-ea"/>
              <a:sym typeface="+mn-ea"/>
            </a:endParaRPr>
          </a:p>
        </p:txBody>
      </p:sp>
      <p:sp>
        <p:nvSpPr>
          <p:cNvPr id="11" name="矩形 10"/>
          <p:cNvSpPr/>
          <p:nvPr>
            <p:custDataLst>
              <p:tags r:id="rId9"/>
            </p:custDataLst>
          </p:nvPr>
        </p:nvSpPr>
        <p:spPr>
          <a:xfrm>
            <a:off x="1746551" y="4665554"/>
            <a:ext cx="4201578" cy="1385210"/>
          </a:xfrm>
          <a:prstGeom prst="rect">
            <a:avLst/>
          </a:prstGeom>
          <a:noFill/>
        </p:spPr>
        <p:txBody>
          <a:bodyPr wrap="square" lIns="0" tIns="0" rIns="0" bIns="0" rtlCol="0" anchor="t" anchorCtr="0">
            <a:normAutofit/>
          </a:bodyPr>
          <a:p>
            <a:pPr>
              <a:lnSpc>
                <a:spcPct val="150000"/>
              </a:lnSpc>
              <a:spcBef>
                <a:spcPct val="0"/>
              </a:spcBef>
              <a:spcAft>
                <a:spcPct val="0"/>
              </a:spcAft>
            </a:pPr>
            <a:r>
              <a:rPr lang="en-US" dirty="0">
                <a:solidFill>
                  <a:schemeClr val="tx1">
                    <a:lumMod val="85000"/>
                    <a:lumOff val="15000"/>
                  </a:schemeClr>
                </a:solidFill>
                <a:latin typeface="+mn-lt"/>
                <a:sym typeface="+mn-ea"/>
              </a:rPr>
              <a:t>Define a Table using the Table API in Java by specifying schema and registering it.</a:t>
            </a:r>
            <a:endParaRPr lang="en-US" dirty="0">
              <a:solidFill>
                <a:schemeClr val="tx1">
                  <a:lumMod val="85000"/>
                  <a:lumOff val="15000"/>
                </a:schemeClr>
              </a:solidFill>
              <a:latin typeface="+mn-lt"/>
              <a:sym typeface="+mn-ea"/>
            </a:endParaRPr>
          </a:p>
        </p:txBody>
      </p:sp>
    </p:spTree>
    <p:custDataLst>
      <p:tags r:id="rId10"/>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325" y="272833"/>
            <a:ext cx="6946446" cy="986801"/>
          </a:xfrm>
        </p:spPr>
        <p:txBody>
          <a:bodyPr wrap="square" lIns="0" tIns="0" rIns="0" bIns="0" anchor="b" anchorCtr="0">
            <a:normAutofit/>
          </a:bodyPr>
          <a:lstStyle/>
          <a:p>
            <a:pPr algn="l"/>
            <a:r>
              <a:rPr lang="en-US" spc="0" dirty="0">
                <a:latin typeface="+mj-lt"/>
              </a:rPr>
              <a:t>Flink Connector</a:t>
            </a:r>
            <a:endParaRPr lang="en-US" spc="0" dirty="0">
              <a:latin typeface="+mj-lt"/>
            </a:endParaRPr>
          </a:p>
        </p:txBody>
      </p:sp>
      <p:sp>
        <p:nvSpPr>
          <p:cNvPr id="2" name="矩形 1"/>
          <p:cNvSpPr/>
          <p:nvPr>
            <p:custDataLst>
              <p:tags r:id="rId2"/>
            </p:custDataLst>
          </p:nvPr>
        </p:nvSpPr>
        <p:spPr>
          <a:xfrm>
            <a:off x="1033780" y="1724200"/>
            <a:ext cx="9808845" cy="2171350"/>
          </a:xfrm>
          <a:prstGeom prst="rect">
            <a:avLst/>
          </a:prstGeom>
          <a:noFill/>
        </p:spPr>
        <p:txBody>
          <a:bodyPr wrap="square" lIns="0" tIns="0" rIns="0" bIns="0" rtlCol="0" anchor="t" anchorCtr="0">
            <a:normAutofit/>
          </a:bodyPr>
          <a:p>
            <a:pPr>
              <a:lnSpc>
                <a:spcPct val="150000"/>
              </a:lnSpc>
              <a:spcBef>
                <a:spcPct val="0"/>
              </a:spcBef>
              <a:spcAft>
                <a:spcPct val="0"/>
              </a:spcAft>
            </a:pPr>
            <a:r>
              <a:rPr lang="en-US" dirty="0">
                <a:solidFill>
                  <a:schemeClr val="tx1">
                    <a:lumMod val="85000"/>
                    <a:lumOff val="15000"/>
                  </a:schemeClr>
                </a:solidFill>
                <a:latin typeface="+mn-lt"/>
                <a:sym typeface="+mn-ea"/>
              </a:rPr>
              <a:t>In Apache Flink, connectors are used to integrate Flink with various data sources and sinks. These connectors allow Flink to consume data from external systems (sources) and send processed data to external systems (sinks). Here are some of the popular connectors available in Flink:</a:t>
            </a:r>
            <a:endParaRPr lang="en-US" dirty="0">
              <a:solidFill>
                <a:schemeClr val="tx1">
                  <a:lumMod val="85000"/>
                  <a:lumOff val="15000"/>
                </a:schemeClr>
              </a:solidFill>
              <a:latin typeface="+mn-lt"/>
              <a:sym typeface="+mn-ea"/>
            </a:endParaRPr>
          </a:p>
        </p:txBody>
      </p:sp>
    </p:spTree>
    <p:custDataLst>
      <p:tags r:id="rId3"/>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325" y="272833"/>
            <a:ext cx="6946446" cy="986801"/>
          </a:xfrm>
        </p:spPr>
        <p:txBody>
          <a:bodyPr wrap="square" lIns="0" tIns="0" rIns="0" bIns="0" anchor="b" anchorCtr="0">
            <a:normAutofit/>
          </a:bodyPr>
          <a:lstStyle/>
          <a:p>
            <a:pPr algn="l"/>
            <a:r>
              <a:rPr lang="en-US" spc="0" dirty="0">
                <a:latin typeface="+mj-lt"/>
              </a:rPr>
              <a:t>Flink Connector</a:t>
            </a:r>
            <a:endParaRPr lang="en-US" spc="0" dirty="0">
              <a:latin typeface="+mj-lt"/>
            </a:endParaRPr>
          </a:p>
        </p:txBody>
      </p:sp>
      <p:sp>
        <p:nvSpPr>
          <p:cNvPr id="3" name="Text Box 2"/>
          <p:cNvSpPr txBox="1"/>
          <p:nvPr/>
        </p:nvSpPr>
        <p:spPr>
          <a:xfrm>
            <a:off x="996950" y="1958975"/>
            <a:ext cx="10320020" cy="4224020"/>
          </a:xfrm>
          <a:prstGeom prst="rect">
            <a:avLst/>
          </a:prstGeom>
          <a:noFill/>
        </p:spPr>
        <p:txBody>
          <a:bodyPr wrap="square" rtlCol="0">
            <a:noAutofit/>
          </a:bodyPr>
          <a:p>
            <a:r>
              <a:rPr lang="en-US"/>
              <a:t>1.  </a:t>
            </a:r>
            <a:r>
              <a:rPr lang="en-US" b="1"/>
              <a:t>Kafka Connector</a:t>
            </a:r>
            <a:endParaRPr lang="en-US" b="1"/>
          </a:p>
          <a:p>
            <a:endParaRPr lang="en-US"/>
          </a:p>
          <a:p>
            <a:r>
              <a:rPr lang="en-US"/>
              <a:t>Flink Kafka Source and Sink: Used to consume data from and produce data to Apache Kafka. It supports both Kafka versions 0.x and 1.x+.</a:t>
            </a:r>
            <a:endParaRPr lang="en-US"/>
          </a:p>
          <a:p>
            <a:r>
              <a:rPr lang="en-US"/>
              <a:t>Flink Kafka SQL Connector: Allows reading from and writing to Kafka topics using SQL in Flink.</a:t>
            </a:r>
            <a:endParaRPr lang="en-US"/>
          </a:p>
          <a:p>
            <a:endParaRPr lang="en-US"/>
          </a:p>
          <a:p>
            <a:r>
              <a:rPr lang="en-US"/>
              <a:t>2</a:t>
            </a:r>
            <a:r>
              <a:rPr lang="en-US" b="1"/>
              <a:t>. File System Connectors</a:t>
            </a:r>
            <a:endParaRPr lang="en-US"/>
          </a:p>
          <a:p>
            <a:r>
              <a:rPr lang="en-US"/>
              <a:t>File Source and Sink: Reads and writes data to various file systems, including HDFS, S3, and local file systems. Supported formats include CSV, JSON, Avro, Parquet, etc.</a:t>
            </a:r>
            <a:endParaRPr lang="en-US"/>
          </a:p>
          <a:p>
            <a:endParaRPr lang="en-US"/>
          </a:p>
          <a:p>
            <a:r>
              <a:rPr lang="en-US" b="1"/>
              <a:t>3. JDBC Connector</a:t>
            </a:r>
            <a:endParaRPr lang="en-US" b="1"/>
          </a:p>
          <a:p>
            <a:r>
              <a:rPr lang="en-US"/>
              <a:t>JDBC Source and Sink: Enables reading from and writing to relational databases using JDBC. It supports various databases like MySQL, PostgreSQL, Oracle, SQL Server, etc.</a:t>
            </a:r>
            <a:endParaRPr lang="en-US"/>
          </a:p>
        </p:txBody>
      </p:sp>
    </p:spTree>
    <p:custDataLst>
      <p:tags r:id="rId2"/>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325" y="272833"/>
            <a:ext cx="6946446" cy="986801"/>
          </a:xfrm>
        </p:spPr>
        <p:txBody>
          <a:bodyPr wrap="square" lIns="0" tIns="0" rIns="0" bIns="0" anchor="b" anchorCtr="0">
            <a:normAutofit/>
          </a:bodyPr>
          <a:lstStyle/>
          <a:p>
            <a:pPr algn="l"/>
            <a:r>
              <a:rPr lang="en-US" spc="0" dirty="0">
                <a:latin typeface="+mj-lt"/>
              </a:rPr>
              <a:t>Flink Connector</a:t>
            </a:r>
            <a:endParaRPr lang="en-US" spc="0" dirty="0">
              <a:latin typeface="+mj-lt"/>
            </a:endParaRPr>
          </a:p>
        </p:txBody>
      </p:sp>
      <p:sp>
        <p:nvSpPr>
          <p:cNvPr id="3" name="Text Box 2"/>
          <p:cNvSpPr txBox="1"/>
          <p:nvPr/>
        </p:nvSpPr>
        <p:spPr>
          <a:xfrm>
            <a:off x="996950" y="1958975"/>
            <a:ext cx="10320020" cy="4224020"/>
          </a:xfrm>
          <a:prstGeom prst="rect">
            <a:avLst/>
          </a:prstGeom>
          <a:noFill/>
        </p:spPr>
        <p:txBody>
          <a:bodyPr wrap="square" rtlCol="0">
            <a:noAutofit/>
          </a:bodyPr>
          <a:p>
            <a:r>
              <a:rPr lang="en-US" b="1"/>
              <a:t>4. Cassandra Connector</a:t>
            </a:r>
            <a:endParaRPr lang="en-US" b="1"/>
          </a:p>
          <a:p>
            <a:r>
              <a:rPr lang="en-US"/>
              <a:t>Cassandra Sink: Writes data to Apache Cassandra, a NoSQL database designed for high availability and scalability.</a:t>
            </a:r>
            <a:endParaRPr lang="en-US"/>
          </a:p>
          <a:p>
            <a:endParaRPr lang="en-US"/>
          </a:p>
          <a:p>
            <a:pPr algn="l">
              <a:buClrTx/>
              <a:buSzTx/>
              <a:buFontTx/>
            </a:pPr>
            <a:r>
              <a:rPr lang="en-US" b="1"/>
              <a:t>5. ElasticSearch Connector</a:t>
            </a:r>
            <a:endParaRPr lang="en-US" b="1"/>
          </a:p>
          <a:p>
            <a:r>
              <a:rPr lang="en-US"/>
              <a:t>ElasticSearch Sink: Writes data to ElasticSearch, a search engine based on the Lucene library, often used for log and search analytics.</a:t>
            </a:r>
            <a:endParaRPr lang="en-US"/>
          </a:p>
          <a:p>
            <a:endParaRPr lang="en-US"/>
          </a:p>
          <a:p>
            <a:pPr algn="l">
              <a:buClrTx/>
              <a:buSzTx/>
              <a:buFontTx/>
            </a:pPr>
            <a:r>
              <a:rPr lang="en-US" b="1"/>
              <a:t>6. Kinesis Connector</a:t>
            </a:r>
            <a:endParaRPr lang="en-US" b="1"/>
          </a:p>
          <a:p>
            <a:r>
              <a:rPr lang="en-US"/>
              <a:t>Flink Kinesis Source and Sink: Integrates with Amazon Kinesis to consume and produce data streams. Useful for real-time data analytics in AWS environments.</a:t>
            </a:r>
            <a:endParaRPr lang="en-US"/>
          </a:p>
          <a:p>
            <a:endParaRPr lang="en-US"/>
          </a:p>
          <a:p>
            <a:pPr algn="l">
              <a:buClrTx/>
              <a:buSzTx/>
              <a:buFontTx/>
            </a:pPr>
            <a:r>
              <a:rPr lang="en-US" b="1"/>
              <a:t>7. HBase Connector</a:t>
            </a:r>
            <a:endParaRPr lang="en-US" b="1"/>
          </a:p>
          <a:p>
            <a:r>
              <a:rPr lang="en-US"/>
              <a:t>HBase Source and Sink: Reads from and writes to Apache HBase, a distributed, scalable, big data store.</a:t>
            </a:r>
            <a:endParaRPr lang="en-US"/>
          </a:p>
        </p:txBody>
      </p:sp>
    </p:spTree>
    <p:custDataLst>
      <p:tags r:id="rId2"/>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325" y="272833"/>
            <a:ext cx="6946446" cy="986801"/>
          </a:xfrm>
        </p:spPr>
        <p:txBody>
          <a:bodyPr wrap="square" lIns="0" tIns="0" rIns="0" bIns="0" anchor="b" anchorCtr="0">
            <a:normAutofit/>
          </a:bodyPr>
          <a:lstStyle/>
          <a:p>
            <a:pPr algn="l"/>
            <a:r>
              <a:rPr lang="en-US" spc="0" dirty="0">
                <a:latin typeface="+mj-lt"/>
              </a:rPr>
              <a:t>Flink Connector</a:t>
            </a:r>
            <a:endParaRPr lang="en-US" spc="0" dirty="0">
              <a:latin typeface="+mj-lt"/>
            </a:endParaRPr>
          </a:p>
        </p:txBody>
      </p:sp>
      <p:sp>
        <p:nvSpPr>
          <p:cNvPr id="3" name="Text Box 2"/>
          <p:cNvSpPr txBox="1"/>
          <p:nvPr/>
        </p:nvSpPr>
        <p:spPr>
          <a:xfrm>
            <a:off x="996950" y="1958975"/>
            <a:ext cx="10320020" cy="4224020"/>
          </a:xfrm>
          <a:prstGeom prst="rect">
            <a:avLst/>
          </a:prstGeom>
          <a:noFill/>
        </p:spPr>
        <p:txBody>
          <a:bodyPr wrap="square" rtlCol="0">
            <a:noAutofit/>
          </a:bodyPr>
          <a:p>
            <a:r>
              <a:rPr lang="en-US" b="1"/>
              <a:t>8. MongoDB Connector</a:t>
            </a:r>
            <a:endParaRPr lang="en-US" b="1"/>
          </a:p>
          <a:p>
            <a:r>
              <a:rPr lang="en-US"/>
              <a:t>MongoDB Sink: Writes data to MongoDB, a popular NoSQL document-oriented database.</a:t>
            </a:r>
            <a:endParaRPr lang="en-US"/>
          </a:p>
          <a:p>
            <a:endParaRPr lang="en-US"/>
          </a:p>
          <a:p>
            <a:r>
              <a:rPr lang="en-US" b="1"/>
              <a:t>9. Pulsar Connector</a:t>
            </a:r>
            <a:endParaRPr lang="en-US" b="1"/>
          </a:p>
          <a:p>
            <a:r>
              <a:rPr lang="en-US"/>
              <a:t>Pulsar Source and Sink: Integrates with Apache Pulsar for consuming and producing data streams, similar to Kafka.</a:t>
            </a:r>
            <a:endParaRPr lang="en-US"/>
          </a:p>
          <a:p>
            <a:endParaRPr lang="en-US"/>
          </a:p>
          <a:p>
            <a:r>
              <a:rPr lang="en-US" b="1"/>
              <a:t>10. RabbitMQ Connector</a:t>
            </a:r>
            <a:endParaRPr lang="en-US" b="1"/>
          </a:p>
          <a:p>
            <a:r>
              <a:rPr lang="en-US"/>
              <a:t>RabbitMQ Source and Sink: Supports integrating with RabbitMQ, a message broker used widely for queuing and asynchronous messaging.</a:t>
            </a:r>
            <a:endParaRPr lang="en-US"/>
          </a:p>
          <a:p>
            <a:endParaRPr lang="en-US"/>
          </a:p>
          <a:p>
            <a:r>
              <a:rPr lang="en-US" b="1"/>
              <a:t>11. Redis Connector</a:t>
            </a:r>
            <a:endParaRPr lang="en-US" b="1"/>
          </a:p>
          <a:p>
            <a:r>
              <a:rPr lang="en-US"/>
              <a:t>Redis Sink: Writes data to Redis, an in-memory data structure store used as a database, cache, and message broker</a:t>
            </a:r>
            <a:endParaRPr lang="en-US"/>
          </a:p>
        </p:txBody>
      </p:sp>
    </p:spTree>
    <p:custDataLst>
      <p:tags r:id="rId2"/>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325" y="272833"/>
            <a:ext cx="6946446" cy="986801"/>
          </a:xfrm>
        </p:spPr>
        <p:txBody>
          <a:bodyPr wrap="square" lIns="0" tIns="0" rIns="0" bIns="0" anchor="b" anchorCtr="0">
            <a:normAutofit/>
          </a:bodyPr>
          <a:lstStyle/>
          <a:p>
            <a:pPr algn="l"/>
            <a:r>
              <a:rPr lang="en-US" spc="0" dirty="0">
                <a:latin typeface="+mj-lt"/>
              </a:rPr>
              <a:t>Flink Connector</a:t>
            </a:r>
            <a:endParaRPr lang="en-US" spc="0" dirty="0">
              <a:latin typeface="+mj-lt"/>
            </a:endParaRPr>
          </a:p>
        </p:txBody>
      </p:sp>
      <p:sp>
        <p:nvSpPr>
          <p:cNvPr id="3" name="Text Box 2"/>
          <p:cNvSpPr txBox="1"/>
          <p:nvPr/>
        </p:nvSpPr>
        <p:spPr>
          <a:xfrm>
            <a:off x="996950" y="1958975"/>
            <a:ext cx="10320020" cy="4224020"/>
          </a:xfrm>
          <a:prstGeom prst="rect">
            <a:avLst/>
          </a:prstGeom>
          <a:noFill/>
        </p:spPr>
        <p:txBody>
          <a:bodyPr wrap="square" rtlCol="0">
            <a:noAutofit/>
          </a:bodyPr>
          <a:p>
            <a:r>
              <a:rPr lang="en-US" b="1"/>
              <a:t>12. NATS Connector</a:t>
            </a:r>
            <a:endParaRPr lang="en-US" b="1"/>
          </a:p>
          <a:p>
            <a:r>
              <a:rPr lang="en-US"/>
              <a:t>NATS Source and Sink: Integrates with NATS, a lightweight, high-performance messaging system.</a:t>
            </a:r>
            <a:endParaRPr lang="en-US"/>
          </a:p>
          <a:p>
            <a:endParaRPr lang="en-US"/>
          </a:p>
          <a:p>
            <a:r>
              <a:rPr lang="en-US" b="1"/>
              <a:t>13. Pravega Connector</a:t>
            </a:r>
            <a:endParaRPr lang="en-US" b="1"/>
          </a:p>
          <a:p>
            <a:r>
              <a:rPr lang="en-US"/>
              <a:t>Pravega Source and Sink: Allows integration with Pravega, a storage system for streaming data that is designed for long-term storage and real-time processing.</a:t>
            </a:r>
            <a:endParaRPr lang="en-US"/>
          </a:p>
          <a:p>
            <a:endParaRPr lang="en-US"/>
          </a:p>
          <a:p>
            <a:r>
              <a:rPr lang="en-US" b="1"/>
              <a:t>14. Azure Event Hubs Connector</a:t>
            </a:r>
            <a:endParaRPr lang="en-US" b="1"/>
          </a:p>
          <a:p>
            <a:r>
              <a:rPr lang="en-US"/>
              <a:t>Azure Event Hubs Source and Sink: Integrates with Azure Event Hubs, a big data streaming platform and event ingestion service.</a:t>
            </a:r>
            <a:endParaRPr lang="en-US"/>
          </a:p>
          <a:p>
            <a:endParaRPr lang="en-US"/>
          </a:p>
          <a:p>
            <a:r>
              <a:rPr lang="en-US" b="1"/>
              <a:t>15. Google Pub/Sub Connector</a:t>
            </a:r>
            <a:endParaRPr lang="en-US" b="1"/>
          </a:p>
          <a:p>
            <a:r>
              <a:rPr lang="en-US"/>
              <a:t>Google Pub/Sub Source and Sink: Enables consuming and producing messages to Google Cloud Pub/Sub, a messaging service that scales automatically based on demand.</a:t>
            </a:r>
            <a:endParaRPr lang="en-US"/>
          </a:p>
        </p:txBody>
      </p:sp>
    </p:spTree>
    <p:custDataLst>
      <p:tags r:id="rId2"/>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5325" y="272833"/>
            <a:ext cx="6946446" cy="986801"/>
          </a:xfrm>
        </p:spPr>
        <p:txBody>
          <a:bodyPr wrap="square" lIns="0" tIns="0" rIns="0" bIns="0" anchor="b" anchorCtr="0">
            <a:normAutofit/>
          </a:bodyPr>
          <a:lstStyle/>
          <a:p>
            <a:pPr algn="l"/>
            <a:r>
              <a:rPr lang="en-US" spc="0" dirty="0">
                <a:latin typeface="+mj-lt"/>
              </a:rPr>
              <a:t>Flink Connector</a:t>
            </a:r>
            <a:endParaRPr lang="en-US" spc="0" dirty="0">
              <a:latin typeface="+mj-lt"/>
            </a:endParaRPr>
          </a:p>
        </p:txBody>
      </p:sp>
      <p:sp>
        <p:nvSpPr>
          <p:cNvPr id="3" name="Text Box 2"/>
          <p:cNvSpPr txBox="1"/>
          <p:nvPr/>
        </p:nvSpPr>
        <p:spPr>
          <a:xfrm>
            <a:off x="996950" y="1682750"/>
            <a:ext cx="10320020" cy="4224020"/>
          </a:xfrm>
          <a:prstGeom prst="rect">
            <a:avLst/>
          </a:prstGeom>
          <a:noFill/>
        </p:spPr>
        <p:txBody>
          <a:bodyPr wrap="square" rtlCol="0">
            <a:noAutofit/>
          </a:bodyPr>
          <a:p>
            <a:r>
              <a:rPr lang="en-US" b="1"/>
              <a:t>16. HTTP Connector</a:t>
            </a:r>
            <a:endParaRPr lang="en-US" b="1"/>
          </a:p>
          <a:p>
            <a:r>
              <a:rPr lang="en-US"/>
              <a:t>HTTP Source and Sink: Supports sending and receiving data over HTTP, useful for RESTful integrations.</a:t>
            </a:r>
            <a:endParaRPr lang="en-US"/>
          </a:p>
          <a:p>
            <a:r>
              <a:rPr lang="en-US" b="1"/>
              <a:t>17. Hive Connector</a:t>
            </a:r>
            <a:endParaRPr lang="en-US" b="1"/>
          </a:p>
          <a:p>
            <a:r>
              <a:rPr lang="en-US"/>
              <a:t>Hive Source and Sink: Reads from and writes to Apache Hive, a data warehouse system built on top of Hadoop.</a:t>
            </a:r>
            <a:endParaRPr lang="en-US"/>
          </a:p>
          <a:p>
            <a:r>
              <a:rPr lang="en-US" b="1"/>
              <a:t>18. Debezium Connector</a:t>
            </a:r>
            <a:endParaRPr lang="en-US" b="1"/>
          </a:p>
          <a:p>
            <a:r>
              <a:rPr lang="en-US"/>
              <a:t>Debezium Source: Captures changes from a variety of databases, including MySQL, PostgreSQL, Oracle, and SQL Server, and streams them to Flink for processing.</a:t>
            </a:r>
            <a:endParaRPr lang="en-US"/>
          </a:p>
          <a:p>
            <a:r>
              <a:rPr lang="en-US" b="1"/>
              <a:t>19. Socket Connector</a:t>
            </a:r>
            <a:endParaRPr lang="en-US" b="1"/>
          </a:p>
          <a:p>
            <a:r>
              <a:rPr lang="en-US"/>
              <a:t>Socket Source and Sink: Provides simple socket-based connections, useful for testing and simple network-based data exchanges.</a:t>
            </a:r>
            <a:endParaRPr lang="en-US"/>
          </a:p>
          <a:p>
            <a:r>
              <a:rPr lang="en-US" b="1"/>
              <a:t>20. MQTT Connector</a:t>
            </a:r>
            <a:endParaRPr lang="en-US" b="1"/>
          </a:p>
          <a:p>
            <a:r>
              <a:rPr lang="en-US"/>
              <a:t>MQTT Source and Sink: Integrates with MQTT brokers for lightweight messaging often used in IoT scenarios.</a:t>
            </a:r>
            <a:endParaRPr lang="en-US"/>
          </a:p>
          <a:p>
            <a:endParaRPr lang="en-US" b="1"/>
          </a:p>
        </p:txBody>
      </p:sp>
    </p:spTree>
    <p:custDataLst>
      <p:tags r:id="rId2"/>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wrap="square">
            <a:normAutofit/>
          </a:bodyPr>
          <a:lstStyle/>
          <a:p>
            <a:r>
              <a:rPr lang="en-US" spc="0">
                <a:latin typeface="+mj-lt"/>
              </a:rPr>
              <a:t>Java Code Examples for SQL Queries</a:t>
            </a:r>
            <a:endParaRPr lang="en-US" spc="0">
              <a:latin typeface="+mj-lt"/>
            </a:endParaRPr>
          </a:p>
        </p:txBody>
      </p:sp>
      <p:pic>
        <p:nvPicPr>
          <p:cNvPr id="2" name="图片 1" descr="蓝色的高楼&#10;&#10;描述已自动生成"/>
          <p:cNvPicPr>
            <a:picLocks noChangeAspect="1"/>
          </p:cNvPicPr>
          <p:nvPr>
            <p:custDataLst>
              <p:tags r:id="rId2"/>
            </p:custDataLst>
          </p:nvPr>
        </p:nvPicPr>
        <p:blipFill rotWithShape="1">
          <a:blip r:embed="rId3">
            <a:extLst>
              <a:ext uri="{28A0092B-C50C-407E-A947-70E740481C1C}">
                <a14:useLocalDpi xmlns:a14="http://schemas.microsoft.com/office/drawing/2010/main" val="0"/>
              </a:ext>
            </a:extLst>
          </a:blip>
          <a:srcRect r="1045" b="44027"/>
          <a:stretch>
            <a:fillRect/>
          </a:stretch>
        </p:blipFill>
        <p:spPr>
          <a:xfrm>
            <a:off x="6247580" y="1359936"/>
            <a:ext cx="5225643" cy="197156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3" name="图片 2"/>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t="15319" b="15319"/>
          <a:stretch>
            <a:fillRect/>
          </a:stretch>
        </p:blipFill>
        <p:spPr>
          <a:xfrm>
            <a:off x="699565" y="1359936"/>
            <a:ext cx="5225643" cy="1971562"/>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6" name="直接连接符 5"/>
          <p:cNvCxnSpPr/>
          <p:nvPr>
            <p:custDataLst>
              <p:tags r:id="rId6"/>
            </p:custDataLst>
          </p:nvPr>
        </p:nvCxnSpPr>
        <p:spPr>
          <a:xfrm flipV="1">
            <a:off x="699565" y="3486845"/>
            <a:ext cx="0" cy="272512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4" name="矩形 3"/>
          <p:cNvSpPr/>
          <p:nvPr>
            <p:custDataLst>
              <p:tags r:id="rId7"/>
            </p:custDataLst>
          </p:nvPr>
        </p:nvSpPr>
        <p:spPr>
          <a:xfrm>
            <a:off x="940479" y="4240734"/>
            <a:ext cx="4988812" cy="1971565"/>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Write SQL queries using Table API for data processing.</a:t>
            </a:r>
            <a:endParaRPr lang="en-US" sz="1600" kern="0" dirty="0">
              <a:ln>
                <a:noFill/>
                <a:prstDash val="sysDot"/>
              </a:ln>
              <a:solidFill>
                <a:schemeClr val="tx1">
                  <a:lumMod val="85000"/>
                  <a:lumOff val="15000"/>
                </a:schemeClr>
              </a:solidFill>
              <a:latin typeface="+mn-lt"/>
              <a:sym typeface="+mn-ea"/>
            </a:endParaRPr>
          </a:p>
        </p:txBody>
      </p:sp>
      <p:sp>
        <p:nvSpPr>
          <p:cNvPr id="5" name="矩形 4"/>
          <p:cNvSpPr/>
          <p:nvPr>
            <p:custDataLst>
              <p:tags r:id="rId8"/>
            </p:custDataLst>
          </p:nvPr>
        </p:nvSpPr>
        <p:spPr>
          <a:xfrm>
            <a:off x="940479" y="3486845"/>
            <a:ext cx="4988812" cy="622776"/>
          </a:xfrm>
          <a:prstGeom prst="rect">
            <a:avLst/>
          </a:prstGeom>
          <a:noFill/>
        </p:spPr>
        <p:txBody>
          <a:bodyPr wrap="square" lIns="0" tIns="0" rIns="0" bIns="0" rtlCol="0" anchor="ctr" anchorCtr="0">
            <a:normAutofit/>
          </a:bodyPr>
          <a:p>
            <a:pPr>
              <a:spcBef>
                <a:spcPct val="0"/>
              </a:spcBef>
              <a:spcAft>
                <a:spcPct val="0"/>
              </a:spcAft>
            </a:pPr>
            <a:r>
              <a:rPr lang="en-US" sz="2400" b="1" kern="0" dirty="0">
                <a:solidFill>
                  <a:schemeClr val="accent1"/>
                </a:solidFill>
                <a:latin typeface="+mj-lt"/>
                <a:sym typeface="+mn-ea"/>
              </a:rPr>
              <a:t>Table API</a:t>
            </a:r>
            <a:endParaRPr lang="en-US" sz="2400" b="1" kern="0" dirty="0">
              <a:solidFill>
                <a:schemeClr val="accent1"/>
              </a:solidFill>
              <a:latin typeface="+mj-lt"/>
              <a:sym typeface="+mn-ea"/>
            </a:endParaRPr>
          </a:p>
        </p:txBody>
      </p:sp>
      <p:cxnSp>
        <p:nvCxnSpPr>
          <p:cNvPr id="10" name="直接连接符 9"/>
          <p:cNvCxnSpPr/>
          <p:nvPr>
            <p:custDataLst>
              <p:tags r:id="rId9"/>
            </p:custDataLst>
          </p:nvPr>
        </p:nvCxnSpPr>
        <p:spPr>
          <a:xfrm flipV="1">
            <a:off x="6262200" y="3472225"/>
            <a:ext cx="0" cy="272512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10"/>
            </p:custDataLst>
          </p:nvPr>
        </p:nvSpPr>
        <p:spPr>
          <a:xfrm>
            <a:off x="6503114" y="4226114"/>
            <a:ext cx="4988813" cy="1971565"/>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Use SQL CLI to execute SQL queries directly on Apache Flink.</a:t>
            </a:r>
            <a:endParaRPr lang="en-US" sz="1600" kern="0" dirty="0">
              <a:ln>
                <a:noFill/>
                <a:prstDash val="sysDot"/>
              </a:ln>
              <a:solidFill>
                <a:schemeClr val="tx1">
                  <a:lumMod val="85000"/>
                  <a:lumOff val="15000"/>
                </a:schemeClr>
              </a:solidFill>
              <a:latin typeface="+mn-lt"/>
              <a:sym typeface="+mn-ea"/>
            </a:endParaRPr>
          </a:p>
        </p:txBody>
      </p:sp>
      <p:sp>
        <p:nvSpPr>
          <p:cNvPr id="9" name="矩形 8"/>
          <p:cNvSpPr/>
          <p:nvPr>
            <p:custDataLst>
              <p:tags r:id="rId11"/>
            </p:custDataLst>
          </p:nvPr>
        </p:nvSpPr>
        <p:spPr>
          <a:xfrm>
            <a:off x="6503114" y="3472225"/>
            <a:ext cx="4988812" cy="622776"/>
          </a:xfrm>
          <a:prstGeom prst="rect">
            <a:avLst/>
          </a:prstGeom>
          <a:noFill/>
        </p:spPr>
        <p:txBody>
          <a:bodyPr wrap="square" lIns="0" tIns="0" rIns="0" bIns="0" rtlCol="0" anchor="ctr" anchorCtr="0">
            <a:normAutofit/>
          </a:bodyPr>
          <a:p>
            <a:pPr>
              <a:spcBef>
                <a:spcPct val="0"/>
              </a:spcBef>
              <a:spcAft>
                <a:spcPct val="0"/>
              </a:spcAft>
            </a:pPr>
            <a:r>
              <a:rPr lang="en-US" sz="2400" b="1" kern="0" dirty="0">
                <a:solidFill>
                  <a:schemeClr val="accent1"/>
                </a:solidFill>
                <a:latin typeface="+mj-lt"/>
                <a:sym typeface="+mn-ea"/>
              </a:rPr>
              <a:t>SQL CLI</a:t>
            </a:r>
            <a:endParaRPr lang="en-US" sz="2400" b="1" kern="0" dirty="0">
              <a:solidFill>
                <a:schemeClr val="accent1"/>
              </a:solidFill>
              <a:latin typeface="+mj-lt"/>
              <a:sym typeface="+mn-ea"/>
            </a:endParaRPr>
          </a:p>
        </p:txBody>
      </p:sp>
    </p:spTree>
    <p:custDataLst>
      <p:tags r:id="rId12"/>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1"/>
            </p:custDataLst>
          </p:nvPr>
        </p:nvSpPr>
        <p:spPr>
          <a:xfrm>
            <a:off x="702309" y="2189480"/>
            <a:ext cx="6804480" cy="1948815"/>
          </a:xfrm>
        </p:spPr>
        <p:txBody>
          <a:bodyPr/>
          <a:lstStyle/>
          <a:p>
            <a:r>
              <a:rPr lang="en-US" dirty="0"/>
              <a:t>Windows and Checkpointing</a:t>
            </a:r>
            <a:endParaRPr lang="en-US" dirty="0"/>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1"/>
            </p:custDataLst>
          </p:nvPr>
        </p:nvSpPr>
        <p:spPr>
          <a:xfrm>
            <a:off x="702309" y="2189480"/>
            <a:ext cx="6804480" cy="1948815"/>
          </a:xfrm>
        </p:spPr>
        <p:txBody>
          <a:bodyPr/>
          <a:lstStyle/>
          <a:p>
            <a:r>
              <a:rPr lang="en-US" dirty="0"/>
              <a:t>Apache Flink Architecture</a:t>
            </a:r>
            <a:endParaRPr lang="en-US" dirty="0"/>
          </a:p>
        </p:txBody>
      </p:sp>
    </p:spTree>
    <p:custDataLst>
      <p:tags r:id="rId2"/>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Understanding Windows in Apache Flink</a:t>
            </a:r>
            <a:endParaRPr lang="zh-CN" altLang="en-US"/>
          </a:p>
        </p:txBody>
      </p:sp>
      <p:sp>
        <p:nvSpPr>
          <p:cNvPr id="3" name="内容占位符 2"/>
          <p:cNvSpPr>
            <a:spLocks noGrp="1"/>
          </p:cNvSpPr>
          <p:nvPr>
            <p:ph idx="1"/>
          </p:nvPr>
        </p:nvSpPr>
        <p:spPr/>
        <p:txBody>
          <a:bodyPr/>
          <a:p>
            <a:r>
              <a:rPr lang="zh-CN" altLang="en-US"/>
              <a:t>Tumbling Windows</a:t>
            </a:r>
            <a:endParaRPr lang="zh-CN" altLang="en-US"/>
          </a:p>
          <a:p>
            <a:pPr lvl="1"/>
            <a:r>
              <a:rPr lang="zh-CN" altLang="en-US"/>
              <a:t>Non-overlapping fixed-size windows for processing data streams</a:t>
            </a:r>
            <a:r>
              <a:rPr lang="en-US" altLang="zh-CN"/>
              <a:t>. This is time based windowing</a:t>
            </a:r>
            <a:endParaRPr lang="zh-CN" altLang="en-US"/>
          </a:p>
          <a:p>
            <a:r>
              <a:rPr lang="zh-CN" altLang="en-US"/>
              <a:t>Sliding Windows</a:t>
            </a:r>
            <a:endParaRPr lang="zh-CN" altLang="en-US"/>
          </a:p>
          <a:p>
            <a:pPr lvl="1"/>
            <a:r>
              <a:rPr lang="zh-CN" altLang="en-US"/>
              <a:t>Overlapping windows that slide by a specified interval to process continuous data streams</a:t>
            </a:r>
            <a:r>
              <a:rPr lang="en-US" altLang="zh-CN"/>
              <a:t>. This is also time based windowing</a:t>
            </a:r>
            <a:endParaRPr lang="zh-CN" altLang="en-US"/>
          </a:p>
          <a:p>
            <a:r>
              <a:rPr lang="zh-CN" altLang="en-US"/>
              <a:t>Session Windows</a:t>
            </a:r>
            <a:endParaRPr lang="zh-CN" altLang="en-US"/>
          </a:p>
          <a:p>
            <a:pPr lvl="1"/>
            <a:r>
              <a:rPr lang="zh-CN" altLang="en-US"/>
              <a:t>Dynamically grouped windows based on the activity period of data items</a:t>
            </a:r>
            <a:endParaRPr lang="zh-CN" altLang="en-US"/>
          </a:p>
          <a:p>
            <a:pPr marL="228600" lvl="1" algn="l" defTabSz="914400">
              <a:lnSpc>
                <a:spcPct val="130000"/>
              </a:lnSpc>
              <a:spcAft>
                <a:spcPts val="1000"/>
              </a:spcAft>
              <a:buClrTx/>
              <a:buSzTx/>
            </a:pPr>
            <a:r>
              <a:rPr lang="zh-CN" altLang="en-US" sz="1800" spc="0">
                <a:cs typeface="+mn-ea"/>
              </a:rPr>
              <a:t>Global Window</a:t>
            </a:r>
            <a:endParaRPr lang="zh-CN" altLang="en-US" sz="1800" spc="0">
              <a:cs typeface="+mn-ea"/>
            </a:endParaRPr>
          </a:p>
          <a:p>
            <a:pPr marL="228600" lvl="1" algn="l" defTabSz="914400">
              <a:lnSpc>
                <a:spcPct val="130000"/>
              </a:lnSpc>
              <a:spcAft>
                <a:spcPts val="1000"/>
              </a:spcAft>
              <a:buClrTx/>
              <a:buSzTx/>
            </a:pPr>
            <a:r>
              <a:rPr lang="en-US" altLang="zh-CN" sz="1800" spc="0">
                <a:cs typeface="+mn-ea"/>
              </a:rPr>
              <a:t>Count Window</a:t>
            </a:r>
            <a:endParaRPr lang="en-US" altLang="zh-CN" sz="1800" spc="0">
              <a:cs typeface="+mn-ea"/>
            </a:endParaRPr>
          </a:p>
          <a:p>
            <a:pPr marL="228600" lvl="1" algn="l" defTabSz="914400">
              <a:lnSpc>
                <a:spcPct val="130000"/>
              </a:lnSpc>
              <a:spcAft>
                <a:spcPts val="1000"/>
              </a:spcAft>
              <a:buClrTx/>
              <a:buSzTx/>
            </a:pPr>
            <a:r>
              <a:rPr lang="en-US" altLang="zh-CN" sz="1800" spc="0">
                <a:cs typeface="+mn-ea"/>
              </a:rPr>
              <a:t>once the count reaches a new window starts. it is keyed stream. </a:t>
            </a:r>
            <a:endParaRPr lang="zh-CN" altLang="en-US" sz="1800" spc="0">
              <a:cs typeface="+mn-ea"/>
            </a:endParaRPr>
          </a:p>
          <a:p>
            <a:pPr marL="457200" lvl="1" indent="0">
              <a:buNone/>
            </a:pPr>
            <a:endParaRPr lang="en-US" altLang="zh-CN"/>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wrap="square">
            <a:normAutofit/>
          </a:bodyPr>
          <a:lstStyle/>
          <a:p>
            <a:r>
              <a:rPr lang="en-US" spc="0">
                <a:latin typeface="+mj-lt"/>
              </a:rPr>
              <a:t>Importance of Checkpointing in Apache Flink</a:t>
            </a:r>
            <a:endParaRPr lang="en-US" spc="0">
              <a:latin typeface="+mj-lt"/>
            </a:endParaRPr>
          </a:p>
        </p:txBody>
      </p:sp>
      <p:pic>
        <p:nvPicPr>
          <p:cNvPr id="2" name="图片 1"/>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b="12456"/>
          <a:stretch>
            <a:fillRect/>
          </a:stretch>
        </p:blipFill>
        <p:spPr>
          <a:xfrm>
            <a:off x="8123400" y="1359936"/>
            <a:ext cx="3373826" cy="197001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pic>
        <p:nvPicPr>
          <p:cNvPr id="3" name="图片 2"/>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l="3422" r="3422"/>
          <a:stretch>
            <a:fillRect/>
          </a:stretch>
        </p:blipFill>
        <p:spPr>
          <a:xfrm>
            <a:off x="693958" y="1359936"/>
            <a:ext cx="3373826" cy="197001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cxnSp>
        <p:nvCxnSpPr>
          <p:cNvPr id="4" name="直接连接符 3"/>
          <p:cNvCxnSpPr/>
          <p:nvPr>
            <p:custDataLst>
              <p:tags r:id="rId6"/>
            </p:custDataLst>
          </p:nvPr>
        </p:nvCxnSpPr>
        <p:spPr>
          <a:xfrm flipV="1">
            <a:off x="713648" y="3490256"/>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5" name="矩形 4"/>
          <p:cNvSpPr/>
          <p:nvPr>
            <p:custDataLst>
              <p:tags r:id="rId7"/>
            </p:custDataLst>
          </p:nvPr>
        </p:nvSpPr>
        <p:spPr>
          <a:xfrm>
            <a:off x="954373" y="4381382"/>
            <a:ext cx="3113667" cy="181707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Ensures data consistency and fault recovery in case of failures</a:t>
            </a:r>
            <a:endParaRPr lang="en-US" sz="1600" kern="0" dirty="0">
              <a:ln>
                <a:noFill/>
                <a:prstDash val="sysDot"/>
              </a:ln>
              <a:solidFill>
                <a:schemeClr val="tx1">
                  <a:lumMod val="85000"/>
                  <a:lumOff val="15000"/>
                </a:schemeClr>
              </a:solidFill>
              <a:latin typeface="+mn-lt"/>
              <a:sym typeface="+mn-ea"/>
            </a:endParaRPr>
          </a:p>
        </p:txBody>
      </p:sp>
      <p:sp>
        <p:nvSpPr>
          <p:cNvPr id="6" name="矩形 5"/>
          <p:cNvSpPr/>
          <p:nvPr>
            <p:custDataLst>
              <p:tags r:id="rId8"/>
            </p:custDataLst>
          </p:nvPr>
        </p:nvSpPr>
        <p:spPr>
          <a:xfrm>
            <a:off x="954373" y="3405780"/>
            <a:ext cx="3113667" cy="818819"/>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Fault Tolerance</a:t>
            </a:r>
            <a:endParaRPr lang="en-US" sz="2000" b="1" kern="0" dirty="0">
              <a:solidFill>
                <a:schemeClr val="accent1"/>
              </a:solidFill>
              <a:latin typeface="+mj-lt"/>
              <a:sym typeface="+mn-ea"/>
            </a:endParaRPr>
          </a:p>
        </p:txBody>
      </p:sp>
      <p:cxnSp>
        <p:nvCxnSpPr>
          <p:cNvPr id="16" name="直接连接符 15"/>
          <p:cNvCxnSpPr/>
          <p:nvPr>
            <p:custDataLst>
              <p:tags r:id="rId9"/>
            </p:custDataLst>
          </p:nvPr>
        </p:nvCxnSpPr>
        <p:spPr>
          <a:xfrm flipV="1">
            <a:off x="4428051" y="3490256"/>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8" name="矩形 7"/>
          <p:cNvSpPr/>
          <p:nvPr>
            <p:custDataLst>
              <p:tags r:id="rId10"/>
            </p:custDataLst>
          </p:nvPr>
        </p:nvSpPr>
        <p:spPr>
          <a:xfrm>
            <a:off x="4668776" y="4381382"/>
            <a:ext cx="3113667" cy="181707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Allows for maintaining the state of streaming applications for fault recovery and savepoints</a:t>
            </a:r>
            <a:endParaRPr lang="en-US" sz="1600" kern="0" dirty="0">
              <a:ln>
                <a:noFill/>
                <a:prstDash val="sysDot"/>
              </a:ln>
              <a:solidFill>
                <a:schemeClr val="tx1">
                  <a:lumMod val="85000"/>
                  <a:lumOff val="15000"/>
                </a:schemeClr>
              </a:solidFill>
              <a:latin typeface="+mn-lt"/>
              <a:sym typeface="+mn-ea"/>
            </a:endParaRPr>
          </a:p>
        </p:txBody>
      </p:sp>
      <p:sp>
        <p:nvSpPr>
          <p:cNvPr id="9" name="矩形 8"/>
          <p:cNvSpPr/>
          <p:nvPr>
            <p:custDataLst>
              <p:tags r:id="rId11"/>
            </p:custDataLst>
          </p:nvPr>
        </p:nvSpPr>
        <p:spPr>
          <a:xfrm>
            <a:off x="4668776" y="3405780"/>
            <a:ext cx="3113667" cy="818819"/>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State Management</a:t>
            </a:r>
            <a:endParaRPr lang="en-US" sz="2000" b="1" kern="0" dirty="0">
              <a:solidFill>
                <a:schemeClr val="accent1"/>
              </a:solidFill>
              <a:latin typeface="+mj-lt"/>
              <a:sym typeface="+mn-ea"/>
            </a:endParaRPr>
          </a:p>
        </p:txBody>
      </p:sp>
      <p:cxnSp>
        <p:nvCxnSpPr>
          <p:cNvPr id="19" name="直接连接符 18"/>
          <p:cNvCxnSpPr/>
          <p:nvPr>
            <p:custDataLst>
              <p:tags r:id="rId12"/>
            </p:custDataLst>
          </p:nvPr>
        </p:nvCxnSpPr>
        <p:spPr>
          <a:xfrm flipV="1">
            <a:off x="8124035" y="3475647"/>
            <a:ext cx="0" cy="2722980"/>
          </a:xfrm>
          <a:prstGeom prst="line">
            <a:avLst/>
          </a:prstGeom>
          <a:ln w="12700">
            <a:gradFill>
              <a:gsLst>
                <a:gs pos="0">
                  <a:schemeClr val="accent1">
                    <a:lumMod val="0"/>
                    <a:lumOff val="100000"/>
                    <a:alpha val="0"/>
                  </a:schemeClr>
                </a:gs>
                <a:gs pos="69000">
                  <a:schemeClr val="accent1">
                    <a:lumMod val="40000"/>
                    <a:lumOff val="60000"/>
                  </a:schemeClr>
                </a:gs>
              </a:gsLst>
              <a:lin ang="5400000" scaled="1"/>
            </a:gradFill>
            <a:prstDash val="solid"/>
          </a:ln>
        </p:spPr>
        <p:style>
          <a:lnRef idx="1">
            <a:srgbClr val="376FFF"/>
          </a:lnRef>
          <a:fillRef idx="0">
            <a:srgbClr val="376FFF"/>
          </a:fillRef>
          <a:effectRef idx="0">
            <a:srgbClr val="376FFF"/>
          </a:effectRef>
          <a:fontRef idx="minor">
            <a:srgbClr val="000000"/>
          </a:fontRef>
        </p:style>
      </p:cxnSp>
      <p:sp>
        <p:nvSpPr>
          <p:cNvPr id="10" name="矩形 9"/>
          <p:cNvSpPr/>
          <p:nvPr>
            <p:custDataLst>
              <p:tags r:id="rId13"/>
            </p:custDataLst>
          </p:nvPr>
        </p:nvSpPr>
        <p:spPr>
          <a:xfrm>
            <a:off x="8364760" y="4381382"/>
            <a:ext cx="3113667" cy="1817070"/>
          </a:xfrm>
          <a:prstGeom prst="rect">
            <a:avLst/>
          </a:prstGeom>
          <a:noFill/>
        </p:spPr>
        <p:txBody>
          <a:bodyPr wrap="square" lIns="0" tIns="0" rIns="0" bIns="0" rtlCol="0" anchor="t" anchorCtr="0">
            <a:normAutofit/>
          </a:bodyPr>
          <a:p>
            <a:pPr>
              <a:lnSpc>
                <a:spcPct val="150000"/>
              </a:lnSpc>
              <a:spcBef>
                <a:spcPct val="0"/>
              </a:spcBef>
              <a:spcAft>
                <a:spcPct val="0"/>
              </a:spcAft>
            </a:pPr>
            <a:r>
              <a:rPr lang="en-US" sz="1600" kern="0" dirty="0">
                <a:ln>
                  <a:noFill/>
                  <a:prstDash val="sysDot"/>
                </a:ln>
                <a:solidFill>
                  <a:schemeClr val="tx1">
                    <a:lumMod val="85000"/>
                    <a:lumOff val="15000"/>
                  </a:schemeClr>
                </a:solidFill>
                <a:latin typeface="+mn-lt"/>
                <a:sym typeface="+mn-ea"/>
              </a:rPr>
              <a:t>Improves performance by reducing the overhead of reprocessing data in case of failures</a:t>
            </a:r>
            <a:endParaRPr lang="en-US" sz="1600" kern="0" dirty="0">
              <a:ln>
                <a:noFill/>
                <a:prstDash val="sysDot"/>
              </a:ln>
              <a:solidFill>
                <a:schemeClr val="tx1">
                  <a:lumMod val="85000"/>
                  <a:lumOff val="15000"/>
                </a:schemeClr>
              </a:solidFill>
              <a:latin typeface="+mn-lt"/>
              <a:sym typeface="+mn-ea"/>
            </a:endParaRPr>
          </a:p>
        </p:txBody>
      </p:sp>
      <p:sp>
        <p:nvSpPr>
          <p:cNvPr id="11" name="矩形 10"/>
          <p:cNvSpPr/>
          <p:nvPr>
            <p:custDataLst>
              <p:tags r:id="rId14"/>
            </p:custDataLst>
          </p:nvPr>
        </p:nvSpPr>
        <p:spPr>
          <a:xfrm>
            <a:off x="8364760" y="3391171"/>
            <a:ext cx="3113667" cy="818819"/>
          </a:xfrm>
          <a:prstGeom prst="rect">
            <a:avLst/>
          </a:prstGeom>
          <a:noFill/>
        </p:spPr>
        <p:txBody>
          <a:bodyPr wrap="square" lIns="0" tIns="0" rIns="0" bIns="0" rtlCol="0" anchor="b">
            <a:normAutofit/>
          </a:bodyPr>
          <a:p>
            <a:pPr>
              <a:spcBef>
                <a:spcPct val="0"/>
              </a:spcBef>
              <a:spcAft>
                <a:spcPct val="0"/>
              </a:spcAft>
            </a:pPr>
            <a:r>
              <a:rPr lang="en-US" sz="2000" b="1" kern="0" dirty="0">
                <a:solidFill>
                  <a:schemeClr val="accent1"/>
                </a:solidFill>
                <a:latin typeface="+mj-lt"/>
                <a:sym typeface="+mn-ea"/>
              </a:rPr>
              <a:t>Performance Optimization</a:t>
            </a:r>
            <a:endParaRPr lang="en-US" sz="2000" b="1" kern="0" dirty="0">
              <a:solidFill>
                <a:schemeClr val="accent1"/>
              </a:solidFill>
              <a:latin typeface="+mj-lt"/>
              <a:sym typeface="+mn-ea"/>
            </a:endParaRPr>
          </a:p>
        </p:txBody>
      </p:sp>
      <p:pic>
        <p:nvPicPr>
          <p:cNvPr id="22" name="图片 21" descr="蓝色的高楼&#10;&#10;描述已自动生成"/>
          <p:cNvPicPr>
            <a:picLocks noChangeAspect="1"/>
          </p:cNvPicPr>
          <p:nvPr>
            <p:custDataLst>
              <p:tags r:id="rId15"/>
            </p:custDataLst>
          </p:nvPr>
        </p:nvPicPr>
        <p:blipFill rotWithShape="1">
          <a:blip r:embed="rId16" cstate="print">
            <a:extLst>
              <a:ext uri="{28A0092B-C50C-407E-A947-70E740481C1C}">
                <a14:useLocalDpi xmlns:a14="http://schemas.microsoft.com/office/drawing/2010/main" val="0"/>
              </a:ext>
            </a:extLst>
          </a:blip>
          <a:srcRect l="17833" b="28068"/>
          <a:stretch>
            <a:fillRect/>
          </a:stretch>
        </p:blipFill>
        <p:spPr>
          <a:xfrm>
            <a:off x="4408996" y="1359936"/>
            <a:ext cx="3373826" cy="1970014"/>
          </a:xfrm>
          <a:prstGeom prst="roundRect">
            <a:avLst>
              <a:gd name="adj" fmla="val 8058"/>
            </a:avLst>
          </a:prstGeom>
          <a:ln w="3175" cap="flat" cmpd="sng" algn="ctr">
            <a:solidFill>
              <a:schemeClr val="tx1">
                <a:lumMod val="40000"/>
                <a:lumOff val="60000"/>
                <a:alpha val="20000"/>
              </a:schemeClr>
            </a:solidFill>
            <a:prstDash val="solid"/>
            <a:round/>
            <a:headEnd type="none" w="med" len="med"/>
            <a:tailEnd type="none" w="med" len="med"/>
          </a:ln>
        </p:spPr>
      </p:pic>
    </p:spTree>
    <p:custDataLst>
      <p:tags r:id="rId17"/>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1"/>
            <p:custDataLst>
              <p:tags r:id="rId1"/>
            </p:custDataLst>
          </p:nvPr>
        </p:nvSpPr>
        <p:spPr>
          <a:xfrm>
            <a:off x="702309" y="2189480"/>
            <a:ext cx="6804480" cy="1948815"/>
          </a:xfrm>
        </p:spPr>
        <p:txBody>
          <a:bodyPr/>
          <a:lstStyle/>
          <a:p>
            <a:r>
              <a:rPr lang="en-US" dirty="0"/>
              <a:t>Conclusion</a:t>
            </a:r>
            <a:endParaRPr lang="en-US" dirty="0"/>
          </a:p>
        </p:txBody>
      </p:sp>
    </p:spTree>
    <p:custDataLst>
      <p:tags r:id="rId2"/>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695325" y="360000"/>
            <a:ext cx="6899793" cy="720000"/>
          </a:xfrm>
        </p:spPr>
        <p:txBody>
          <a:bodyPr wrap="square" lIns="0" tIns="0" rIns="0" bIns="0" anchor="ctr" anchorCtr="0">
            <a:normAutofit fontScale="90000"/>
          </a:bodyPr>
          <a:lstStyle/>
          <a:p>
            <a:r>
              <a:rPr lang="en-US" spc="0" dirty="0">
                <a:solidFill>
                  <a:schemeClr val="tx1"/>
                </a:solidFill>
                <a:latin typeface="+mj-lt"/>
              </a:rPr>
              <a:t>Key Takeaways from the Presentation</a:t>
            </a:r>
            <a:endParaRPr lang="en-US" spc="0" dirty="0">
              <a:solidFill>
                <a:schemeClr val="tx1"/>
              </a:solidFill>
              <a:latin typeface="+mj-lt"/>
            </a:endParaRPr>
          </a:p>
        </p:txBody>
      </p:sp>
      <p:pic>
        <p:nvPicPr>
          <p:cNvPr id="2" name="图片 1"/>
          <p:cNvPicPr>
            <a:picLocks noChangeAspect="1"/>
          </p:cNvPicPr>
          <p:nvPr>
            <p:custDataLst>
              <p:tags r:id="rId2"/>
            </p:custDataLst>
          </p:nvPr>
        </p:nvPicPr>
        <p:blipFill rotWithShape="1">
          <a:blip r:embed="rId3"/>
          <a:srcRect l="1" t="2766" r="4541" b="9052"/>
          <a:stretch>
            <a:fillRect/>
          </a:stretch>
        </p:blipFill>
        <p:spPr>
          <a:xfrm>
            <a:off x="6718300" y="0"/>
            <a:ext cx="5473700" cy="6858000"/>
          </a:xfrm>
          <a:custGeom>
            <a:avLst/>
            <a:gdLst>
              <a:gd name="connsiteX0" fmla="*/ 1714500 w 5473700"/>
              <a:gd name="connsiteY0" fmla="*/ 0 h 6858000"/>
              <a:gd name="connsiteX1" fmla="*/ 5473700 w 5473700"/>
              <a:gd name="connsiteY1" fmla="*/ 0 h 6858000"/>
              <a:gd name="connsiteX2" fmla="*/ 5473700 w 5473700"/>
              <a:gd name="connsiteY2" fmla="*/ 6858000 h 6858000"/>
              <a:gd name="connsiteX3" fmla="*/ 0 w 54737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73700" h="6858000">
                <a:moveTo>
                  <a:pt x="1714500" y="0"/>
                </a:moveTo>
                <a:lnTo>
                  <a:pt x="5473700" y="0"/>
                </a:lnTo>
                <a:lnTo>
                  <a:pt x="5473700" y="6858000"/>
                </a:lnTo>
                <a:lnTo>
                  <a:pt x="0" y="685800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4" name="矩形 3"/>
          <p:cNvSpPr/>
          <p:nvPr>
            <p:custDataLst>
              <p:tags r:id="rId4"/>
            </p:custDataLst>
          </p:nvPr>
        </p:nvSpPr>
        <p:spPr>
          <a:xfrm>
            <a:off x="1595050" y="1985908"/>
            <a:ext cx="4356396" cy="943537"/>
          </a:xfrm>
          <a:prstGeom prst="rect">
            <a:avLst/>
          </a:prstGeom>
          <a:noFill/>
        </p:spPr>
        <p:txBody>
          <a:bodyPr wrap="square" lIns="0" tIns="0" rIns="0" bIns="0" rtlCol="0" anchor="t" anchorCtr="0">
            <a:normAutofit/>
          </a:bodyPr>
          <a:p>
            <a:pPr>
              <a:lnSpc>
                <a:spcPct val="150000"/>
              </a:lnSpc>
              <a:spcBef>
                <a:spcPct val="0"/>
              </a:spcBef>
              <a:spcAft>
                <a:spcPct val="0"/>
              </a:spcAft>
            </a:pPr>
            <a:r>
              <a:rPr lang="en-US" sz="1400" dirty="0">
                <a:solidFill>
                  <a:schemeClr val="tx1">
                    <a:lumMod val="85000"/>
                    <a:lumOff val="15000"/>
                  </a:schemeClr>
                </a:solidFill>
                <a:latin typeface="+mn-lt"/>
              </a:rPr>
              <a:t>Apache Flink enables real-time data processing with low latency and high throughput.</a:t>
            </a:r>
            <a:endParaRPr lang="en-US" sz="1400" dirty="0">
              <a:solidFill>
                <a:schemeClr val="tx1">
                  <a:lumMod val="85000"/>
                  <a:lumOff val="15000"/>
                </a:schemeClr>
              </a:solidFill>
              <a:latin typeface="+mn-lt"/>
            </a:endParaRPr>
          </a:p>
        </p:txBody>
      </p:sp>
      <p:sp>
        <p:nvSpPr>
          <p:cNvPr id="5" name="矩形 4"/>
          <p:cNvSpPr/>
          <p:nvPr>
            <p:custDataLst>
              <p:tags r:id="rId5"/>
            </p:custDataLst>
          </p:nvPr>
        </p:nvSpPr>
        <p:spPr>
          <a:xfrm>
            <a:off x="1594415" y="1523664"/>
            <a:ext cx="4356864" cy="461706"/>
          </a:xfrm>
          <a:prstGeom prst="rect">
            <a:avLst/>
          </a:prstGeom>
          <a:noFill/>
        </p:spPr>
        <p:txBody>
          <a:bodyPr wrap="square" lIns="0" tIns="0" rIns="0" bIns="0" rtlCol="0" anchor="ctr" anchorCtr="0">
            <a:normAutofit/>
          </a:bodyPr>
          <a:p>
            <a:pPr>
              <a:spcBef>
                <a:spcPct val="0"/>
              </a:spcBef>
              <a:spcAft>
                <a:spcPct val="0"/>
              </a:spcAft>
            </a:pPr>
            <a:r>
              <a:rPr lang="en-US" sz="2200" b="1" dirty="0">
                <a:solidFill>
                  <a:schemeClr val="accent1"/>
                </a:solidFill>
                <a:latin typeface="+mj-lt"/>
              </a:rPr>
              <a:t>Real-time data processing</a:t>
            </a:r>
            <a:endParaRPr lang="en-US" sz="2200" b="1" dirty="0">
              <a:solidFill>
                <a:schemeClr val="accent1"/>
              </a:solidFill>
              <a:latin typeface="+mj-lt"/>
            </a:endParaRPr>
          </a:p>
        </p:txBody>
      </p:sp>
      <p:sp>
        <p:nvSpPr>
          <p:cNvPr id="8" name="矩形 7"/>
          <p:cNvSpPr/>
          <p:nvPr>
            <p:custDataLst>
              <p:tags r:id="rId6"/>
            </p:custDataLst>
          </p:nvPr>
        </p:nvSpPr>
        <p:spPr>
          <a:xfrm>
            <a:off x="695325" y="1590334"/>
            <a:ext cx="603654" cy="60365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p>
            <a:pPr algn="ctr">
              <a:spcBef>
                <a:spcPct val="0"/>
              </a:spcBef>
              <a:spcAft>
                <a:spcPct val="0"/>
              </a:spcAft>
            </a:pPr>
            <a:r>
              <a:rPr lang="en-US" sz="2000" b="1" dirty="0">
                <a:solidFill>
                  <a:schemeClr val="accent1"/>
                </a:solidFill>
                <a:latin typeface="+mn-lt"/>
              </a:rPr>
              <a:t>01</a:t>
            </a:r>
            <a:endParaRPr lang="en-US" sz="2000" b="1" dirty="0">
              <a:solidFill>
                <a:schemeClr val="accent1"/>
              </a:solidFill>
              <a:latin typeface="+mn-ea"/>
            </a:endParaRPr>
          </a:p>
        </p:txBody>
      </p:sp>
      <p:sp>
        <p:nvSpPr>
          <p:cNvPr id="9" name="矩形 8"/>
          <p:cNvSpPr/>
          <p:nvPr>
            <p:custDataLst>
              <p:tags r:id="rId7"/>
            </p:custDataLst>
          </p:nvPr>
        </p:nvSpPr>
        <p:spPr>
          <a:xfrm>
            <a:off x="1603304" y="3611382"/>
            <a:ext cx="4356397" cy="943537"/>
          </a:xfrm>
          <a:prstGeom prst="rect">
            <a:avLst/>
          </a:prstGeom>
          <a:noFill/>
        </p:spPr>
        <p:txBody>
          <a:bodyPr wrap="square" lIns="0" tIns="0" rIns="0" bIns="0" rtlCol="0" anchor="t" anchorCtr="0">
            <a:normAutofit/>
          </a:bodyPr>
          <a:p>
            <a:pPr>
              <a:lnSpc>
                <a:spcPct val="150000"/>
              </a:lnSpc>
              <a:spcBef>
                <a:spcPct val="0"/>
              </a:spcBef>
              <a:spcAft>
                <a:spcPct val="0"/>
              </a:spcAft>
            </a:pPr>
            <a:r>
              <a:rPr lang="en-US" sz="1400" dirty="0">
                <a:solidFill>
                  <a:schemeClr val="tx1">
                    <a:lumMod val="85000"/>
                    <a:lumOff val="15000"/>
                  </a:schemeClr>
                </a:solidFill>
                <a:latin typeface="+mn-lt"/>
              </a:rPr>
              <a:t>Flink provides fault tolerance mechanisms to ensure data consistency and reliability.</a:t>
            </a:r>
            <a:endParaRPr lang="en-US" sz="1400" dirty="0">
              <a:solidFill>
                <a:schemeClr val="tx1">
                  <a:lumMod val="85000"/>
                  <a:lumOff val="15000"/>
                </a:schemeClr>
              </a:solidFill>
              <a:latin typeface="+mn-lt"/>
            </a:endParaRPr>
          </a:p>
        </p:txBody>
      </p:sp>
      <p:sp>
        <p:nvSpPr>
          <p:cNvPr id="10" name="矩形 9"/>
          <p:cNvSpPr/>
          <p:nvPr>
            <p:custDataLst>
              <p:tags r:id="rId8"/>
            </p:custDataLst>
          </p:nvPr>
        </p:nvSpPr>
        <p:spPr>
          <a:xfrm>
            <a:off x="1603304" y="3149773"/>
            <a:ext cx="4356864" cy="461706"/>
          </a:xfrm>
          <a:prstGeom prst="rect">
            <a:avLst/>
          </a:prstGeom>
          <a:noFill/>
        </p:spPr>
        <p:txBody>
          <a:bodyPr wrap="square" lIns="0" tIns="0" rIns="0" bIns="0" rtlCol="0" anchor="ctr" anchorCtr="0">
            <a:normAutofit/>
          </a:bodyPr>
          <a:p>
            <a:pPr>
              <a:spcBef>
                <a:spcPct val="0"/>
              </a:spcBef>
              <a:spcAft>
                <a:spcPct val="0"/>
              </a:spcAft>
            </a:pPr>
            <a:r>
              <a:rPr lang="en-US" sz="2200" b="1" dirty="0">
                <a:solidFill>
                  <a:schemeClr val="accent1"/>
                </a:solidFill>
                <a:latin typeface="+mj-lt"/>
              </a:rPr>
              <a:t>Fault tolerance</a:t>
            </a:r>
            <a:endParaRPr lang="en-US" sz="2200" b="1" dirty="0">
              <a:solidFill>
                <a:schemeClr val="accent1"/>
              </a:solidFill>
              <a:latin typeface="+mj-lt"/>
            </a:endParaRPr>
          </a:p>
        </p:txBody>
      </p:sp>
      <p:sp>
        <p:nvSpPr>
          <p:cNvPr id="11" name="矩形 10"/>
          <p:cNvSpPr/>
          <p:nvPr>
            <p:custDataLst>
              <p:tags r:id="rId9"/>
            </p:custDataLst>
          </p:nvPr>
        </p:nvSpPr>
        <p:spPr>
          <a:xfrm>
            <a:off x="703579" y="3215808"/>
            <a:ext cx="603654" cy="60365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p>
            <a:pPr algn="ctr">
              <a:spcBef>
                <a:spcPct val="0"/>
              </a:spcBef>
              <a:spcAft>
                <a:spcPct val="0"/>
              </a:spcAft>
            </a:pPr>
            <a:r>
              <a:rPr lang="en-US" sz="2000" b="1">
                <a:solidFill>
                  <a:schemeClr val="accent1"/>
                </a:solidFill>
                <a:latin typeface="+mn-lt"/>
              </a:rPr>
              <a:t>02</a:t>
            </a:r>
            <a:endParaRPr lang="en-US" sz="2000" b="1">
              <a:solidFill>
                <a:schemeClr val="accent1"/>
              </a:solidFill>
              <a:latin typeface="+mn-ea"/>
            </a:endParaRPr>
          </a:p>
        </p:txBody>
      </p:sp>
      <p:sp>
        <p:nvSpPr>
          <p:cNvPr id="12" name="矩形 11"/>
          <p:cNvSpPr/>
          <p:nvPr>
            <p:custDataLst>
              <p:tags r:id="rId10"/>
            </p:custDataLst>
          </p:nvPr>
        </p:nvSpPr>
        <p:spPr>
          <a:xfrm>
            <a:off x="1594415" y="5234316"/>
            <a:ext cx="4356397" cy="943537"/>
          </a:xfrm>
          <a:prstGeom prst="rect">
            <a:avLst/>
          </a:prstGeom>
          <a:noFill/>
        </p:spPr>
        <p:txBody>
          <a:bodyPr wrap="square" lIns="0" tIns="0" rIns="0" bIns="0" rtlCol="0" anchor="t" anchorCtr="0">
            <a:normAutofit fontScale="90000"/>
          </a:bodyPr>
          <a:p>
            <a:pPr>
              <a:lnSpc>
                <a:spcPct val="150000"/>
              </a:lnSpc>
              <a:spcBef>
                <a:spcPct val="0"/>
              </a:spcBef>
              <a:spcAft>
                <a:spcPct val="0"/>
              </a:spcAft>
            </a:pPr>
            <a:r>
              <a:rPr lang="en-US" sz="1600" dirty="0">
                <a:solidFill>
                  <a:schemeClr val="tx1">
                    <a:lumMod val="85000"/>
                    <a:lumOff val="15000"/>
                  </a:schemeClr>
                </a:solidFill>
                <a:latin typeface="+mn-lt"/>
              </a:rPr>
              <a:t>With Flink's distributed architecture, it allows seamless scalability to handle large volumes of data efficiently.</a:t>
            </a:r>
            <a:endParaRPr lang="en-US" sz="1600" dirty="0">
              <a:solidFill>
                <a:schemeClr val="tx1">
                  <a:lumMod val="85000"/>
                  <a:lumOff val="15000"/>
                </a:schemeClr>
              </a:solidFill>
              <a:latin typeface="+mn-lt"/>
            </a:endParaRPr>
          </a:p>
        </p:txBody>
      </p:sp>
      <p:sp>
        <p:nvSpPr>
          <p:cNvPr id="13" name="矩形 12"/>
          <p:cNvSpPr/>
          <p:nvPr>
            <p:custDataLst>
              <p:tags r:id="rId11"/>
            </p:custDataLst>
          </p:nvPr>
        </p:nvSpPr>
        <p:spPr>
          <a:xfrm>
            <a:off x="1593780" y="4772072"/>
            <a:ext cx="4356864" cy="461706"/>
          </a:xfrm>
          <a:prstGeom prst="rect">
            <a:avLst/>
          </a:prstGeom>
          <a:noFill/>
        </p:spPr>
        <p:txBody>
          <a:bodyPr wrap="square" lIns="0" tIns="0" rIns="0" bIns="0" rtlCol="0" anchor="ctr" anchorCtr="0">
            <a:normAutofit/>
          </a:bodyPr>
          <a:p>
            <a:pPr>
              <a:spcBef>
                <a:spcPct val="0"/>
              </a:spcBef>
              <a:spcAft>
                <a:spcPct val="0"/>
              </a:spcAft>
            </a:pPr>
            <a:r>
              <a:rPr lang="en-US" sz="2200" b="1" dirty="0">
                <a:solidFill>
                  <a:schemeClr val="accent1"/>
                </a:solidFill>
                <a:latin typeface="+mj-lt"/>
              </a:rPr>
              <a:t>Scalability</a:t>
            </a:r>
            <a:endParaRPr lang="en-US" sz="2200" b="1" dirty="0">
              <a:solidFill>
                <a:schemeClr val="accent1"/>
              </a:solidFill>
              <a:latin typeface="+mj-lt"/>
            </a:endParaRPr>
          </a:p>
        </p:txBody>
      </p:sp>
      <p:sp>
        <p:nvSpPr>
          <p:cNvPr id="3" name="矩形 2"/>
          <p:cNvSpPr/>
          <p:nvPr>
            <p:custDataLst>
              <p:tags r:id="rId12"/>
            </p:custDataLst>
          </p:nvPr>
        </p:nvSpPr>
        <p:spPr>
          <a:xfrm>
            <a:off x="694690" y="4838742"/>
            <a:ext cx="603654" cy="60365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p>
            <a:pPr algn="ctr">
              <a:spcBef>
                <a:spcPct val="0"/>
              </a:spcBef>
              <a:spcAft>
                <a:spcPct val="0"/>
              </a:spcAft>
            </a:pPr>
            <a:r>
              <a:rPr lang="en-US" sz="2000" b="1">
                <a:solidFill>
                  <a:schemeClr val="accent1"/>
                </a:solidFill>
                <a:latin typeface="+mn-lt"/>
              </a:rPr>
              <a:t>03</a:t>
            </a:r>
            <a:endParaRPr lang="en-US" sz="2000" b="1">
              <a:solidFill>
                <a:schemeClr val="accent1"/>
              </a:solidFill>
              <a:latin typeface="+mn-ea"/>
            </a:endParaRPr>
          </a:p>
        </p:txBody>
      </p:sp>
    </p:spTree>
    <p:custDataLst>
      <p:tags r:id="rId13"/>
    </p:custData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a:xfrm>
            <a:off x="694800" y="360000"/>
            <a:ext cx="6620400" cy="720000"/>
          </a:xfrm>
        </p:spPr>
        <p:txBody>
          <a:bodyPr wrap="square" lIns="0" tIns="0" rIns="0" bIns="0" anchor="b">
            <a:normAutofit/>
          </a:bodyPr>
          <a:lstStyle/>
          <a:p>
            <a:pPr algn="l"/>
            <a:r>
              <a:rPr lang="en-US" spc="0" dirty="0">
                <a:latin typeface="+mj-lt"/>
              </a:rPr>
              <a:t>Future of Apache Flink</a:t>
            </a:r>
            <a:endParaRPr lang="en-US" spc="0" dirty="0">
              <a:latin typeface="+mj-lt"/>
            </a:endParaRPr>
          </a:p>
        </p:txBody>
      </p:sp>
      <p:pic>
        <p:nvPicPr>
          <p:cNvPr id="2" name="图片 1"/>
          <p:cNvPicPr>
            <a:picLocks noChangeAspect="1"/>
          </p:cNvPicPr>
          <p:nvPr>
            <p:custDataLst>
              <p:tags r:id="rId2"/>
            </p:custDataLst>
          </p:nvPr>
        </p:nvPicPr>
        <p:blipFill>
          <a:blip r:embed="rId3"/>
          <a:srcRect t="1093" b="1093"/>
          <a:stretch>
            <a:fillRect/>
          </a:stretch>
        </p:blipFill>
        <p:spPr>
          <a:xfrm>
            <a:off x="6205775" y="990575"/>
            <a:ext cx="5290980" cy="5175300"/>
          </a:xfrm>
          <a:custGeom>
            <a:avLst/>
            <a:gdLst/>
            <a:ahLst/>
            <a:cxnLst>
              <a:cxn ang="3">
                <a:pos x="hc" y="t"/>
              </a:cxn>
              <a:cxn ang="cd2">
                <a:pos x="l" y="vc"/>
              </a:cxn>
              <a:cxn ang="cd4">
                <a:pos x="hc" y="b"/>
              </a:cxn>
              <a:cxn ang="0">
                <a:pos x="r" y="vc"/>
              </a:cxn>
            </a:cxnLst>
            <a:rect l="l" t="t" r="r" b="b"/>
            <a:pathLst>
              <a:path w="8332" h="8150">
                <a:moveTo>
                  <a:pt x="4232" y="780"/>
                </a:moveTo>
                <a:lnTo>
                  <a:pt x="6216" y="780"/>
                </a:lnTo>
                <a:lnTo>
                  <a:pt x="6216" y="8150"/>
                </a:lnTo>
                <a:lnTo>
                  <a:pt x="4232" y="8150"/>
                </a:lnTo>
                <a:lnTo>
                  <a:pt x="4232" y="780"/>
                </a:lnTo>
                <a:close/>
                <a:moveTo>
                  <a:pt x="0" y="780"/>
                </a:moveTo>
                <a:lnTo>
                  <a:pt x="1984" y="780"/>
                </a:lnTo>
                <a:lnTo>
                  <a:pt x="1984" y="8150"/>
                </a:lnTo>
                <a:lnTo>
                  <a:pt x="0" y="8150"/>
                </a:lnTo>
                <a:lnTo>
                  <a:pt x="0" y="780"/>
                </a:lnTo>
                <a:close/>
                <a:moveTo>
                  <a:pt x="6348" y="0"/>
                </a:moveTo>
                <a:lnTo>
                  <a:pt x="8332" y="0"/>
                </a:lnTo>
                <a:lnTo>
                  <a:pt x="8332" y="7370"/>
                </a:lnTo>
                <a:lnTo>
                  <a:pt x="6348" y="7370"/>
                </a:lnTo>
                <a:lnTo>
                  <a:pt x="6348" y="0"/>
                </a:lnTo>
                <a:close/>
                <a:moveTo>
                  <a:pt x="2116" y="0"/>
                </a:moveTo>
                <a:lnTo>
                  <a:pt x="4100" y="0"/>
                </a:lnTo>
                <a:lnTo>
                  <a:pt x="4100" y="7370"/>
                </a:lnTo>
                <a:lnTo>
                  <a:pt x="2116" y="7370"/>
                </a:lnTo>
                <a:lnTo>
                  <a:pt x="2116" y="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5" name="矩形 4"/>
          <p:cNvSpPr/>
          <p:nvPr>
            <p:custDataLst>
              <p:tags r:id="rId4"/>
            </p:custDataLst>
          </p:nvPr>
        </p:nvSpPr>
        <p:spPr>
          <a:xfrm>
            <a:off x="692468" y="2054551"/>
            <a:ext cx="3393440" cy="789546"/>
          </a:xfrm>
          <a:prstGeom prst="rect">
            <a:avLst/>
          </a:prstGeom>
          <a:noFill/>
        </p:spPr>
        <p:txBody>
          <a:bodyPr wrap="square" lIns="0" tIns="0" rIns="0" bIns="0" rtlCol="0" anchor="t" anchorCtr="0">
            <a:normAutofit/>
          </a:bodyPr>
          <a:p>
            <a:pPr>
              <a:lnSpc>
                <a:spcPct val="150000"/>
              </a:lnSpc>
              <a:spcBef>
                <a:spcPct val="0"/>
              </a:spcBef>
              <a:spcAft>
                <a:spcPct val="0"/>
              </a:spcAft>
            </a:pPr>
            <a:r>
              <a:rPr lang="en-US" sz="1200" dirty="0">
                <a:solidFill>
                  <a:schemeClr val="tx1">
                    <a:lumMod val="85000"/>
                    <a:lumOff val="15000"/>
                  </a:schemeClr>
                </a:solidFill>
                <a:latin typeface="+mn-lt"/>
              </a:rPr>
              <a:t>Apache Flink will continue to improve real-time data processing capabilities.</a:t>
            </a:r>
            <a:endParaRPr lang="en-US" sz="1200" dirty="0">
              <a:solidFill>
                <a:schemeClr val="tx1">
                  <a:lumMod val="85000"/>
                  <a:lumOff val="15000"/>
                </a:schemeClr>
              </a:solidFill>
              <a:latin typeface="+mn-lt"/>
            </a:endParaRPr>
          </a:p>
        </p:txBody>
      </p:sp>
      <p:sp>
        <p:nvSpPr>
          <p:cNvPr id="6" name="矩形 5"/>
          <p:cNvSpPr/>
          <p:nvPr>
            <p:custDataLst>
              <p:tags r:id="rId5"/>
            </p:custDataLst>
          </p:nvPr>
        </p:nvSpPr>
        <p:spPr>
          <a:xfrm>
            <a:off x="692468" y="1700154"/>
            <a:ext cx="3389628" cy="329041"/>
          </a:xfrm>
          <a:prstGeom prst="rect">
            <a:avLst/>
          </a:prstGeom>
          <a:noFill/>
        </p:spPr>
        <p:txBody>
          <a:bodyPr wrap="square" lIns="0" tIns="0" rIns="0" bIns="0" rtlCol="0" anchor="ctr" anchorCtr="0">
            <a:normAutofit fontScale="90000"/>
          </a:bodyPr>
          <a:p>
            <a:pPr>
              <a:spcBef>
                <a:spcPct val="0"/>
              </a:spcBef>
              <a:spcAft>
                <a:spcPct val="0"/>
              </a:spcAft>
            </a:pPr>
            <a:r>
              <a:rPr lang="en-US" b="1" dirty="0">
                <a:solidFill>
                  <a:schemeClr val="accent1"/>
                </a:solidFill>
                <a:latin typeface="+mj-lt"/>
              </a:rPr>
              <a:t>Enhanced real-time processing</a:t>
            </a:r>
            <a:endParaRPr lang="en-US" b="1" dirty="0">
              <a:solidFill>
                <a:schemeClr val="accent1"/>
              </a:solidFill>
              <a:latin typeface="+mj-lt"/>
            </a:endParaRPr>
          </a:p>
        </p:txBody>
      </p:sp>
      <p:sp>
        <p:nvSpPr>
          <p:cNvPr id="10" name="矩形 9"/>
          <p:cNvSpPr/>
          <p:nvPr>
            <p:custDataLst>
              <p:tags r:id="rId6"/>
            </p:custDataLst>
          </p:nvPr>
        </p:nvSpPr>
        <p:spPr>
          <a:xfrm>
            <a:off x="692468" y="3490554"/>
            <a:ext cx="3393440" cy="789453"/>
          </a:xfrm>
          <a:prstGeom prst="rect">
            <a:avLst/>
          </a:prstGeom>
          <a:noFill/>
        </p:spPr>
        <p:txBody>
          <a:bodyPr wrap="square" lIns="0" tIns="0" rIns="0" bIns="0" rtlCol="0" anchor="t" anchorCtr="0">
            <a:normAutofit lnSpcReduction="10000"/>
          </a:bodyPr>
          <a:p>
            <a:pPr>
              <a:lnSpc>
                <a:spcPct val="150000"/>
              </a:lnSpc>
              <a:spcBef>
                <a:spcPct val="0"/>
              </a:spcBef>
              <a:spcAft>
                <a:spcPct val="0"/>
              </a:spcAft>
            </a:pPr>
            <a:r>
              <a:rPr lang="en-US" sz="1200">
                <a:solidFill>
                  <a:schemeClr val="tx1">
                    <a:lumMod val="85000"/>
                    <a:lumOff val="15000"/>
                  </a:schemeClr>
                </a:solidFill>
                <a:latin typeface="+mn-lt"/>
              </a:rPr>
              <a:t>Future developments will focus on integrating Apache Flink with artificial intelligence technologies.</a:t>
            </a:r>
            <a:endParaRPr lang="en-US" sz="1200">
              <a:solidFill>
                <a:schemeClr val="tx1">
                  <a:lumMod val="85000"/>
                  <a:lumOff val="15000"/>
                </a:schemeClr>
              </a:solidFill>
              <a:latin typeface="+mn-lt"/>
            </a:endParaRPr>
          </a:p>
        </p:txBody>
      </p:sp>
      <p:sp>
        <p:nvSpPr>
          <p:cNvPr id="11" name="矩形 10"/>
          <p:cNvSpPr/>
          <p:nvPr>
            <p:custDataLst>
              <p:tags r:id="rId7"/>
            </p:custDataLst>
          </p:nvPr>
        </p:nvSpPr>
        <p:spPr>
          <a:xfrm>
            <a:off x="692468" y="3125996"/>
            <a:ext cx="3389628" cy="328992"/>
          </a:xfrm>
          <a:prstGeom prst="rect">
            <a:avLst/>
          </a:prstGeom>
          <a:noFill/>
        </p:spPr>
        <p:txBody>
          <a:bodyPr wrap="square" lIns="0" tIns="0" rIns="0" bIns="0" rtlCol="0" anchor="ctr" anchorCtr="0">
            <a:normAutofit/>
          </a:bodyPr>
          <a:p>
            <a:pPr>
              <a:spcBef>
                <a:spcPct val="0"/>
              </a:spcBef>
              <a:spcAft>
                <a:spcPct val="0"/>
              </a:spcAft>
            </a:pPr>
            <a:r>
              <a:rPr lang="en-US" sz="1600" b="1">
                <a:solidFill>
                  <a:schemeClr val="accent1"/>
                </a:solidFill>
                <a:latin typeface="+mj-lt"/>
              </a:rPr>
              <a:t>Seamless integration with AI</a:t>
            </a:r>
            <a:endParaRPr lang="en-US" sz="1600" b="1">
              <a:solidFill>
                <a:schemeClr val="accent1"/>
              </a:solidFill>
              <a:latin typeface="+mj-lt"/>
            </a:endParaRPr>
          </a:p>
        </p:txBody>
      </p:sp>
      <p:sp>
        <p:nvSpPr>
          <p:cNvPr id="13" name="矩形 12"/>
          <p:cNvSpPr/>
          <p:nvPr>
            <p:custDataLst>
              <p:tags r:id="rId8"/>
            </p:custDataLst>
          </p:nvPr>
        </p:nvSpPr>
        <p:spPr>
          <a:xfrm>
            <a:off x="692468" y="4926558"/>
            <a:ext cx="3393440" cy="789453"/>
          </a:xfrm>
          <a:prstGeom prst="rect">
            <a:avLst/>
          </a:prstGeom>
          <a:noFill/>
        </p:spPr>
        <p:txBody>
          <a:bodyPr wrap="square" lIns="0" tIns="0" rIns="0" bIns="0" rtlCol="0" anchor="t" anchorCtr="0">
            <a:normAutofit/>
          </a:bodyPr>
          <a:p>
            <a:pPr>
              <a:lnSpc>
                <a:spcPct val="150000"/>
              </a:lnSpc>
              <a:spcBef>
                <a:spcPct val="0"/>
              </a:spcBef>
              <a:spcAft>
                <a:spcPct val="0"/>
              </a:spcAft>
            </a:pPr>
            <a:r>
              <a:rPr lang="en-US" sz="1200">
                <a:solidFill>
                  <a:schemeClr val="tx1">
                    <a:lumMod val="85000"/>
                    <a:lumOff val="15000"/>
                  </a:schemeClr>
                </a:solidFill>
                <a:latin typeface="+mn-lt"/>
              </a:rPr>
              <a:t>Apache Flink is expected to provide enhanced support for Internet of Things applications.</a:t>
            </a:r>
            <a:endParaRPr lang="en-US" sz="1200">
              <a:solidFill>
                <a:schemeClr val="tx1">
                  <a:lumMod val="85000"/>
                  <a:lumOff val="15000"/>
                </a:schemeClr>
              </a:solidFill>
              <a:latin typeface="+mn-lt"/>
            </a:endParaRPr>
          </a:p>
        </p:txBody>
      </p:sp>
      <p:sp>
        <p:nvSpPr>
          <p:cNvPr id="14" name="矩形 13"/>
          <p:cNvSpPr/>
          <p:nvPr>
            <p:custDataLst>
              <p:tags r:id="rId9"/>
            </p:custDataLst>
          </p:nvPr>
        </p:nvSpPr>
        <p:spPr>
          <a:xfrm>
            <a:off x="692468" y="4551838"/>
            <a:ext cx="3389628" cy="328992"/>
          </a:xfrm>
          <a:prstGeom prst="rect">
            <a:avLst/>
          </a:prstGeom>
          <a:noFill/>
        </p:spPr>
        <p:txBody>
          <a:bodyPr wrap="square" lIns="0" tIns="0" rIns="0" bIns="0" rtlCol="0" anchor="ctr" anchorCtr="0">
            <a:normAutofit/>
          </a:bodyPr>
          <a:p>
            <a:pPr>
              <a:spcBef>
                <a:spcPct val="0"/>
              </a:spcBef>
              <a:spcAft>
                <a:spcPct val="0"/>
              </a:spcAft>
            </a:pPr>
            <a:r>
              <a:rPr lang="en-US" sz="1600" b="1">
                <a:solidFill>
                  <a:schemeClr val="accent1"/>
                </a:solidFill>
                <a:latin typeface="+mj-lt"/>
              </a:rPr>
              <a:t>Extended support for IoT</a:t>
            </a:r>
            <a:endParaRPr lang="en-US" sz="1600" b="1">
              <a:solidFill>
                <a:schemeClr val="accent1"/>
              </a:solidFill>
              <a:latin typeface="+mj-lt"/>
            </a:endParaRPr>
          </a:p>
        </p:txBody>
      </p:sp>
    </p:spTree>
    <p:custDataLst>
      <p:tags r:id="rId10"/>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custDataLst>
              <p:tags r:id="rId1"/>
            </p:custDataLst>
          </p:nvPr>
        </p:nvSpPr>
        <p:spPr>
          <a:xfrm>
            <a:off x="633684" y="940067"/>
            <a:ext cx="3486150" cy="3560445"/>
          </a:xfrm>
          <a:prstGeom prst="parallelogram">
            <a:avLst>
              <a:gd name="adj" fmla="val 17860"/>
            </a:avLst>
          </a:prstGeom>
          <a:solidFill>
            <a:schemeClr val="accent1">
              <a:lumMod val="40000"/>
              <a:lumOff val="60000"/>
              <a:alpha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Arial" panose="020B0604020202020204" pitchFamily="34" charset="0"/>
              <a:sym typeface="Arial" panose="020B0604020202020204" pitchFamily="34" charset="0"/>
            </a:endParaRPr>
          </a:p>
        </p:txBody>
      </p:sp>
      <p:sp>
        <p:nvSpPr>
          <p:cNvPr id="23" name="标题 22"/>
          <p:cNvSpPr>
            <a:spLocks noGrp="1"/>
          </p:cNvSpPr>
          <p:nvPr>
            <p:ph type="title"/>
            <p:custDataLst>
              <p:tags r:id="rId2"/>
            </p:custDataLst>
          </p:nvPr>
        </p:nvSpPr>
        <p:spPr>
          <a:xfrm>
            <a:off x="6355465" y="279919"/>
            <a:ext cx="5410020" cy="1315580"/>
          </a:xfrm>
        </p:spPr>
        <p:txBody>
          <a:bodyPr wrap="square">
            <a:normAutofit/>
          </a:bodyPr>
          <a:lstStyle/>
          <a:p>
            <a:pPr algn="l"/>
            <a:r>
              <a:rPr lang="en-US" spc="0" dirty="0">
                <a:latin typeface="+mj-lt"/>
              </a:rPr>
              <a:t>Q&amp;A Session</a:t>
            </a:r>
            <a:endParaRPr lang="en-US" spc="0" dirty="0">
              <a:latin typeface="+mj-lt"/>
            </a:endParaRPr>
          </a:p>
        </p:txBody>
      </p:sp>
      <p:pic>
        <p:nvPicPr>
          <p:cNvPr id="19" name="图片 18"/>
          <p:cNvPicPr>
            <a:picLocks noChangeAspect="1"/>
          </p:cNvPicPr>
          <p:nvPr>
            <p:custDataLst>
              <p:tags r:id="rId3"/>
            </p:custDataLst>
          </p:nvPr>
        </p:nvPicPr>
        <p:blipFill rotWithShape="1">
          <a:blip r:embed="rId4"/>
          <a:srcRect l="26542" t="27785" r="46563" b="18539"/>
          <a:stretch>
            <a:fillRect/>
          </a:stretch>
        </p:blipFill>
        <p:spPr>
          <a:xfrm>
            <a:off x="977128" y="1453247"/>
            <a:ext cx="4244340" cy="4636314"/>
          </a:xfrm>
          <a:custGeom>
            <a:avLst/>
            <a:gdLst>
              <a:gd name="connsiteX0" fmla="*/ 765509 w 4244340"/>
              <a:gd name="connsiteY0" fmla="*/ 0 h 4636314"/>
              <a:gd name="connsiteX1" fmla="*/ 4244340 w 4244340"/>
              <a:gd name="connsiteY1" fmla="*/ 0 h 4636314"/>
              <a:gd name="connsiteX2" fmla="*/ 3478832 w 4244340"/>
              <a:gd name="connsiteY2" fmla="*/ 4636314 h 4636314"/>
              <a:gd name="connsiteX3" fmla="*/ 0 w 4244340"/>
              <a:gd name="connsiteY3" fmla="*/ 4636314 h 4636314"/>
            </a:gdLst>
            <a:ahLst/>
            <a:cxnLst>
              <a:cxn ang="0">
                <a:pos x="connsiteX0" y="connsiteY0"/>
              </a:cxn>
              <a:cxn ang="0">
                <a:pos x="connsiteX1" y="connsiteY1"/>
              </a:cxn>
              <a:cxn ang="0">
                <a:pos x="connsiteX2" y="connsiteY2"/>
              </a:cxn>
              <a:cxn ang="0">
                <a:pos x="connsiteX3" y="connsiteY3"/>
              </a:cxn>
            </a:cxnLst>
            <a:rect l="l" t="t" r="r" b="b"/>
            <a:pathLst>
              <a:path w="4244340" h="4636314">
                <a:moveTo>
                  <a:pt x="765509" y="0"/>
                </a:moveTo>
                <a:lnTo>
                  <a:pt x="4244340" y="0"/>
                </a:lnTo>
                <a:lnTo>
                  <a:pt x="3478832" y="4636314"/>
                </a:lnTo>
                <a:lnTo>
                  <a:pt x="0" y="4636314"/>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6" name="矩形 5"/>
          <p:cNvSpPr/>
          <p:nvPr>
            <p:custDataLst>
              <p:tags r:id="rId5"/>
            </p:custDataLst>
          </p:nvPr>
        </p:nvSpPr>
        <p:spPr>
          <a:xfrm>
            <a:off x="6354280" y="3198835"/>
            <a:ext cx="5256686" cy="858988"/>
          </a:xfrm>
          <a:prstGeom prst="rect">
            <a:avLst/>
          </a:prstGeom>
          <a:noFill/>
          <a:ln>
            <a:noFill/>
          </a:ln>
        </p:spPr>
        <p:txBody>
          <a:bodyPr wrap="square" lIns="360000" tIns="0" rIns="0" bIns="0" rtlCol="0" anchor="t" anchorCtr="0">
            <a:normAutofit/>
          </a:bodyPr>
          <a:p>
            <a:pPr>
              <a:lnSpc>
                <a:spcPct val="150000"/>
              </a:lnSpc>
              <a:spcBef>
                <a:spcPct val="0"/>
              </a:spcBef>
              <a:spcAft>
                <a:spcPct val="0"/>
              </a:spcAft>
            </a:pPr>
            <a:r>
              <a:rPr lang="en-US" sz="1400" dirty="0">
                <a:ln>
                  <a:noFill/>
                  <a:prstDash val="sysDot"/>
                </a:ln>
                <a:solidFill>
                  <a:schemeClr val="tx1">
                    <a:lumMod val="85000"/>
                    <a:lumOff val="15000"/>
                  </a:schemeClr>
                </a:solidFill>
                <a:latin typeface="+mn-lt"/>
              </a:rPr>
              <a:t>Apache Flink enables real-time data processing with low latency and high throughput.</a:t>
            </a:r>
            <a:endParaRPr lang="en-US" sz="1400" dirty="0">
              <a:ln>
                <a:noFill/>
                <a:prstDash val="sysDot"/>
              </a:ln>
              <a:solidFill>
                <a:schemeClr val="tx1">
                  <a:lumMod val="85000"/>
                  <a:lumOff val="15000"/>
                </a:schemeClr>
              </a:solidFill>
              <a:latin typeface="+mn-lt"/>
            </a:endParaRPr>
          </a:p>
        </p:txBody>
      </p:sp>
      <p:sp>
        <p:nvSpPr>
          <p:cNvPr id="7" name="矩形 6"/>
          <p:cNvSpPr/>
          <p:nvPr>
            <p:custDataLst>
              <p:tags r:id="rId6"/>
            </p:custDataLst>
          </p:nvPr>
        </p:nvSpPr>
        <p:spPr>
          <a:xfrm>
            <a:off x="6356821" y="2687593"/>
            <a:ext cx="5256686" cy="471351"/>
          </a:xfrm>
          <a:prstGeom prst="rect">
            <a:avLst/>
          </a:prstGeom>
          <a:noFill/>
          <a:ln>
            <a:noFill/>
          </a:ln>
        </p:spPr>
        <p:txBody>
          <a:bodyPr wrap="square" lIns="0" tIns="0" rIns="0" bIns="0" rtlCol="0" anchor="b">
            <a:normAutofit/>
          </a:bodyPr>
          <a:p>
            <a:pPr marL="342900" indent="-342900">
              <a:spcBef>
                <a:spcPct val="0"/>
              </a:spcBef>
              <a:spcAft>
                <a:spcPct val="0"/>
              </a:spcAft>
              <a:buClr>
                <a:schemeClr val="accent1"/>
              </a:buClr>
              <a:buSzPct val="70000"/>
              <a:buFont typeface="Wingdings" panose="05000000000000000000" pitchFamily="2" charset="2"/>
              <a:buChar char="l"/>
            </a:pPr>
            <a:r>
              <a:rPr lang="en-US" sz="2400" b="1" dirty="0">
                <a:solidFill>
                  <a:schemeClr val="accent1"/>
                </a:solidFill>
                <a:latin typeface="+mj-lt"/>
              </a:rPr>
              <a:t>Real-time processing</a:t>
            </a:r>
            <a:endParaRPr lang="en-US" sz="2400" b="1" dirty="0">
              <a:solidFill>
                <a:schemeClr val="accent1"/>
              </a:solidFill>
              <a:latin typeface="+mj-lt"/>
            </a:endParaRPr>
          </a:p>
        </p:txBody>
      </p:sp>
      <p:sp>
        <p:nvSpPr>
          <p:cNvPr id="8" name="矩形 7"/>
          <p:cNvSpPr/>
          <p:nvPr>
            <p:custDataLst>
              <p:tags r:id="rId7"/>
            </p:custDataLst>
          </p:nvPr>
        </p:nvSpPr>
        <p:spPr>
          <a:xfrm>
            <a:off x="6354280" y="4790988"/>
            <a:ext cx="5256686" cy="858988"/>
          </a:xfrm>
          <a:prstGeom prst="rect">
            <a:avLst/>
          </a:prstGeom>
          <a:noFill/>
          <a:ln>
            <a:noFill/>
          </a:ln>
        </p:spPr>
        <p:txBody>
          <a:bodyPr wrap="square" lIns="360000" tIns="0" rIns="0" bIns="0" rtlCol="0" anchor="t" anchorCtr="0">
            <a:normAutofit fontScale="80000"/>
          </a:bodyPr>
          <a:p>
            <a:pPr>
              <a:lnSpc>
                <a:spcPct val="150000"/>
              </a:lnSpc>
              <a:spcBef>
                <a:spcPct val="0"/>
              </a:spcBef>
              <a:spcAft>
                <a:spcPct val="0"/>
              </a:spcAft>
            </a:pPr>
            <a:r>
              <a:rPr lang="en-US">
                <a:ln>
                  <a:noFill/>
                  <a:prstDash val="sysDot"/>
                </a:ln>
                <a:solidFill>
                  <a:schemeClr val="tx1">
                    <a:lumMod val="85000"/>
                    <a:lumOff val="15000"/>
                  </a:schemeClr>
                </a:solidFill>
                <a:latin typeface="+mn-lt"/>
              </a:rPr>
              <a:t>Flink provides fault tolerance mechanisms to ensure data consistency and reliability during stream processing.</a:t>
            </a:r>
            <a:endParaRPr lang="en-US">
              <a:ln>
                <a:noFill/>
                <a:prstDash val="sysDot"/>
              </a:ln>
              <a:solidFill>
                <a:schemeClr val="tx1">
                  <a:lumMod val="85000"/>
                  <a:lumOff val="15000"/>
                </a:schemeClr>
              </a:solidFill>
              <a:latin typeface="+mn-lt"/>
            </a:endParaRPr>
          </a:p>
        </p:txBody>
      </p:sp>
      <p:sp>
        <p:nvSpPr>
          <p:cNvPr id="10" name="矩形 9"/>
          <p:cNvSpPr/>
          <p:nvPr>
            <p:custDataLst>
              <p:tags r:id="rId8"/>
            </p:custDataLst>
          </p:nvPr>
        </p:nvSpPr>
        <p:spPr>
          <a:xfrm>
            <a:off x="6354280" y="4283556"/>
            <a:ext cx="5256686" cy="471351"/>
          </a:xfrm>
          <a:prstGeom prst="rect">
            <a:avLst/>
          </a:prstGeom>
          <a:noFill/>
          <a:ln>
            <a:noFill/>
          </a:ln>
        </p:spPr>
        <p:txBody>
          <a:bodyPr wrap="square" lIns="0" tIns="0" rIns="0" bIns="0" rtlCol="0" anchor="b">
            <a:normAutofit/>
          </a:bodyPr>
          <a:p>
            <a:pPr marL="342900" indent="-342900">
              <a:spcBef>
                <a:spcPct val="0"/>
              </a:spcBef>
              <a:spcAft>
                <a:spcPct val="0"/>
              </a:spcAft>
              <a:buClr>
                <a:schemeClr val="accent1"/>
              </a:buClr>
              <a:buSzPct val="70000"/>
              <a:buFont typeface="Wingdings" panose="05000000000000000000" pitchFamily="2" charset="2"/>
              <a:buChar char="l"/>
            </a:pPr>
            <a:r>
              <a:rPr lang="en-US" sz="2400" b="1">
                <a:solidFill>
                  <a:schemeClr val="accent1"/>
                </a:solidFill>
                <a:latin typeface="+mj-lt"/>
              </a:rPr>
              <a:t>Fault tolerance</a:t>
            </a:r>
            <a:endParaRPr lang="en-US" sz="2400" b="1">
              <a:solidFill>
                <a:schemeClr val="accent1"/>
              </a:solidFill>
              <a:latin typeface="+mj-lt"/>
            </a:endParaRPr>
          </a:p>
        </p:txBody>
      </p:sp>
    </p:spTree>
    <p:custDataLst>
      <p:tags r:id="rId9"/>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1"/>
            </p:custDataLst>
          </p:nvPr>
        </p:nvSpPr>
        <p:spPr>
          <a:xfrm>
            <a:off x="8976049" y="4321810"/>
            <a:ext cx="2177091" cy="486566"/>
          </a:xfrm>
        </p:spPr>
        <p:txBody>
          <a:bodyPr/>
          <a:lstStyle/>
          <a:p>
            <a:r>
              <a:rPr lang="en-US"/>
              <a:t>Name</a:t>
            </a:r>
            <a:endParaRPr lang="en-US"/>
          </a:p>
        </p:txBody>
      </p:sp>
      <p:sp>
        <p:nvSpPr>
          <p:cNvPr id="6" name="标题 5"/>
          <p:cNvSpPr>
            <a:spLocks noGrp="1"/>
          </p:cNvSpPr>
          <p:nvPr>
            <p:ph type="title" idx="1"/>
            <p:custDataLst>
              <p:tags r:id="rId2"/>
            </p:custDataLst>
          </p:nvPr>
        </p:nvSpPr>
        <p:spPr>
          <a:xfrm>
            <a:off x="5059680" y="2042795"/>
            <a:ext cx="6155055" cy="2093595"/>
          </a:xfrm>
        </p:spPr>
        <p:txBody>
          <a:bodyPr/>
          <a:lstStyle/>
          <a:p>
            <a:r>
              <a:rPr lang="en-US"/>
              <a:t>Thank You</a:t>
            </a:r>
            <a:endParaRPr lang="en-US"/>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ask group111"/>
          <p:cNvPicPr>
            <a:picLocks noChangeAspect="1"/>
          </p:cNvPicPr>
          <p:nvPr>
            <p:custDataLst>
              <p:tags r:id="rId1"/>
            </p:custDataLst>
          </p:nvPr>
        </p:nvPicPr>
        <p:blipFill>
          <a:blip r:embed="rId2"/>
          <a:srcRect b="369"/>
          <a:stretch>
            <a:fillRect/>
          </a:stretch>
        </p:blipFill>
        <p:spPr>
          <a:xfrm>
            <a:off x="0" y="0"/>
            <a:ext cx="12192000" cy="342900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5" name="矩形: 圆角 14"/>
          <p:cNvSpPr/>
          <p:nvPr>
            <p:custDataLst>
              <p:tags r:id="rId3"/>
            </p:custDataLst>
          </p:nvPr>
        </p:nvSpPr>
        <p:spPr>
          <a:xfrm>
            <a:off x="530225" y="3091180"/>
            <a:ext cx="11129010" cy="3237865"/>
          </a:xfrm>
          <a:prstGeom prst="roundRect">
            <a:avLst>
              <a:gd name="adj" fmla="val 9236"/>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en-US" sz="3200">
              <a:latin typeface="+mj-lt"/>
              <a:sym typeface="Arial" panose="020B0604020202020204" pitchFamily="34" charset="0"/>
            </a:endParaRPr>
          </a:p>
        </p:txBody>
      </p:sp>
      <p:sp>
        <p:nvSpPr>
          <p:cNvPr id="29" name="标题"/>
          <p:cNvSpPr txBox="1"/>
          <p:nvPr>
            <p:custDataLst>
              <p:tags r:id="rId4"/>
            </p:custDataLst>
          </p:nvPr>
        </p:nvSpPr>
        <p:spPr>
          <a:xfrm>
            <a:off x="1233805" y="506730"/>
            <a:ext cx="9473565" cy="779145"/>
          </a:xfrm>
          <a:prstGeom prst="rect">
            <a:avLst/>
          </a:prstGeom>
          <a:noFill/>
        </p:spPr>
        <p:txBody>
          <a:bodyPr wrap="square" lIns="0" tIns="0" rIns="0" bIns="0" rtlCol="0" anchor="b">
            <a:normAutofit/>
          </a:bodyPr>
          <a:lstStyle>
            <a:defPPr>
              <a:defRPr lang="en-US">
                <a:latin typeface="+mj-lt"/>
              </a:defRPr>
            </a:defPPr>
            <a:lvl1pPr>
              <a:lnSpc>
                <a:spcPct val="131000"/>
              </a:lnSpc>
              <a:defRPr sz="3400" b="1">
                <a:solidFill>
                  <a:schemeClr val="dk1"/>
                </a:solidFill>
                <a:latin typeface="+mj-lt"/>
              </a:defRPr>
            </a:lvl1pPr>
          </a:lstStyle>
          <a:p>
            <a:r>
              <a:rPr lang="en-US" dirty="0">
                <a:latin typeface="+mj-lt"/>
              </a:rPr>
              <a:t>Overview of Apache Flink Architecture</a:t>
            </a:r>
            <a:endParaRPr lang="en-US" dirty="0">
              <a:latin typeface="+mj-lt"/>
            </a:endParaRPr>
          </a:p>
        </p:txBody>
      </p:sp>
      <p:sp>
        <p:nvSpPr>
          <p:cNvPr id="4" name="矩形 3"/>
          <p:cNvSpPr/>
          <p:nvPr>
            <p:custDataLst>
              <p:tags r:id="rId5"/>
            </p:custDataLst>
          </p:nvPr>
        </p:nvSpPr>
        <p:spPr>
          <a:xfrm>
            <a:off x="1348105" y="3704907"/>
            <a:ext cx="2647950" cy="1218565"/>
          </a:xfrm>
          <a:prstGeom prst="rect">
            <a:avLst/>
          </a:prstGeom>
          <a:noFill/>
        </p:spPr>
        <p:txBody>
          <a:bodyPr wrap="square" lIns="0" tIns="0" rIns="0" bIns="0" rtlCol="0" anchor="t">
            <a:normAutofit fontScale="60000"/>
          </a:bodyPr>
          <a:p>
            <a:pPr>
              <a:lnSpc>
                <a:spcPct val="150000"/>
              </a:lnSpc>
              <a:spcBef>
                <a:spcPct val="0"/>
              </a:spcBef>
              <a:spcAft>
                <a:spcPct val="0"/>
              </a:spcAft>
            </a:pPr>
            <a:r>
              <a:rPr lang="en-US" sz="1400" dirty="0">
                <a:solidFill>
                  <a:srgbClr val="000000"/>
                </a:solidFill>
                <a:latin typeface="+mn-lt"/>
                <a:sym typeface="+mn-ea"/>
              </a:rPr>
              <a:t>Apache Flink is a framework and distributed processing engine for stateful computations over unbounded and bounded data streams. Flink has been designed to run in all common cluster environments, perform computations at in-memory speed and at any scale.</a:t>
            </a:r>
            <a:endParaRPr lang="en-US" sz="1400" dirty="0">
              <a:solidFill>
                <a:srgbClr val="000000"/>
              </a:solidFill>
              <a:latin typeface="+mn-lt"/>
              <a:sym typeface="+mn-ea"/>
            </a:endParaRPr>
          </a:p>
        </p:txBody>
      </p:sp>
      <p:sp>
        <p:nvSpPr>
          <p:cNvPr id="6" name="矩形 5"/>
          <p:cNvSpPr/>
          <p:nvPr>
            <p:custDataLst>
              <p:tags r:id="rId6"/>
            </p:custDataLst>
          </p:nvPr>
        </p:nvSpPr>
        <p:spPr>
          <a:xfrm>
            <a:off x="1348105" y="3245167"/>
            <a:ext cx="2647950" cy="349250"/>
          </a:xfrm>
          <a:prstGeom prst="rect">
            <a:avLst/>
          </a:prstGeom>
          <a:noFill/>
        </p:spPr>
        <p:txBody>
          <a:bodyPr wrap="square" lIns="0" tIns="0" rIns="0" bIns="0" rtlCol="0" anchor="b" anchorCtr="0">
            <a:normAutofit/>
          </a:bodyPr>
          <a:p>
            <a:pPr>
              <a:spcBef>
                <a:spcPct val="0"/>
              </a:spcBef>
              <a:spcAft>
                <a:spcPct val="0"/>
              </a:spcAft>
            </a:pPr>
            <a:r>
              <a:rPr lang="en-US" sz="2000" b="1" dirty="0">
                <a:solidFill>
                  <a:srgbClr val="000000"/>
                </a:solidFill>
                <a:latin typeface="+mj-lt"/>
                <a:sym typeface="+mn-ea"/>
              </a:rPr>
              <a:t>Data Streaming</a:t>
            </a:r>
            <a:endParaRPr lang="en-US" sz="2000" b="1" dirty="0">
              <a:solidFill>
                <a:srgbClr val="000000"/>
              </a:solidFill>
              <a:latin typeface="+mj-lt"/>
              <a:sym typeface="+mn-ea"/>
            </a:endParaRPr>
          </a:p>
        </p:txBody>
      </p:sp>
      <p:sp>
        <p:nvSpPr>
          <p:cNvPr id="7" name="矩形 6"/>
          <p:cNvSpPr/>
          <p:nvPr>
            <p:custDataLst>
              <p:tags r:id="rId7"/>
            </p:custDataLst>
          </p:nvPr>
        </p:nvSpPr>
        <p:spPr>
          <a:xfrm>
            <a:off x="8174355" y="3704907"/>
            <a:ext cx="2647950" cy="1218565"/>
          </a:xfrm>
          <a:prstGeom prst="rect">
            <a:avLst/>
          </a:prstGeom>
          <a:noFill/>
        </p:spPr>
        <p:txBody>
          <a:bodyPr wrap="square" lIns="0" tIns="0" rIns="0" bIns="0" rtlCol="0" anchor="t">
            <a:normAutofit/>
          </a:bodyPr>
          <a:p>
            <a:pPr>
              <a:lnSpc>
                <a:spcPct val="150000"/>
              </a:lnSpc>
              <a:spcBef>
                <a:spcPct val="0"/>
              </a:spcBef>
              <a:spcAft>
                <a:spcPct val="0"/>
              </a:spcAft>
            </a:pPr>
            <a:r>
              <a:rPr lang="en-US" sz="1400">
                <a:solidFill>
                  <a:srgbClr val="000000"/>
                </a:solidFill>
                <a:latin typeface="+mn-lt"/>
                <a:sym typeface="+mn-ea"/>
              </a:rPr>
              <a:t>Flink can scale horizontally to handle large volumes of data and diverse workloads</a:t>
            </a:r>
            <a:endParaRPr lang="en-US" sz="1400">
              <a:solidFill>
                <a:srgbClr val="000000"/>
              </a:solidFill>
              <a:latin typeface="+mn-lt"/>
              <a:sym typeface="+mn-ea"/>
            </a:endParaRPr>
          </a:p>
        </p:txBody>
      </p:sp>
      <p:sp>
        <p:nvSpPr>
          <p:cNvPr id="8" name="矩形 7"/>
          <p:cNvSpPr/>
          <p:nvPr>
            <p:custDataLst>
              <p:tags r:id="rId8"/>
            </p:custDataLst>
          </p:nvPr>
        </p:nvSpPr>
        <p:spPr>
          <a:xfrm>
            <a:off x="8174355" y="3245167"/>
            <a:ext cx="2647950" cy="349250"/>
          </a:xfrm>
          <a:prstGeom prst="rect">
            <a:avLst/>
          </a:prstGeom>
          <a:noFill/>
        </p:spPr>
        <p:txBody>
          <a:bodyPr wrap="square" lIns="0" tIns="0" rIns="0" bIns="0" rtlCol="0" anchor="b" anchorCtr="0">
            <a:normAutofit/>
          </a:bodyPr>
          <a:p>
            <a:pPr>
              <a:spcBef>
                <a:spcPct val="0"/>
              </a:spcBef>
              <a:spcAft>
                <a:spcPct val="0"/>
              </a:spcAft>
            </a:pPr>
            <a:r>
              <a:rPr lang="en-US" sz="2000" b="1">
                <a:solidFill>
                  <a:srgbClr val="000000"/>
                </a:solidFill>
                <a:latin typeface="+mj-lt"/>
                <a:sym typeface="+mn-ea"/>
              </a:rPr>
              <a:t>Scalability</a:t>
            </a:r>
            <a:endParaRPr lang="en-US" sz="2000" b="1">
              <a:solidFill>
                <a:srgbClr val="000000"/>
              </a:solidFill>
              <a:latin typeface="+mj-lt"/>
              <a:sym typeface="+mn-ea"/>
            </a:endParaRPr>
          </a:p>
        </p:txBody>
      </p:sp>
      <p:sp>
        <p:nvSpPr>
          <p:cNvPr id="11" name="矩形 10"/>
          <p:cNvSpPr/>
          <p:nvPr>
            <p:custDataLst>
              <p:tags r:id="rId9"/>
            </p:custDataLst>
          </p:nvPr>
        </p:nvSpPr>
        <p:spPr>
          <a:xfrm>
            <a:off x="4761230" y="3704907"/>
            <a:ext cx="2647950" cy="1218565"/>
          </a:xfrm>
          <a:prstGeom prst="rect">
            <a:avLst/>
          </a:prstGeom>
          <a:noFill/>
        </p:spPr>
        <p:txBody>
          <a:bodyPr wrap="square" lIns="0" tIns="0" rIns="0" bIns="0" rtlCol="0" anchor="t">
            <a:normAutofit/>
          </a:bodyPr>
          <a:p>
            <a:pPr>
              <a:lnSpc>
                <a:spcPct val="150000"/>
              </a:lnSpc>
              <a:spcBef>
                <a:spcPct val="0"/>
              </a:spcBef>
              <a:spcAft>
                <a:spcPct val="0"/>
              </a:spcAft>
            </a:pPr>
            <a:r>
              <a:rPr lang="en-US" sz="1400">
                <a:solidFill>
                  <a:srgbClr val="000000"/>
                </a:solidFill>
                <a:latin typeface="+mn-lt"/>
                <a:sym typeface="+mn-ea"/>
              </a:rPr>
              <a:t>Flink ensures data consistency and fault tolerance through checkpoints and savepoints</a:t>
            </a:r>
            <a:endParaRPr lang="en-US" sz="1400">
              <a:solidFill>
                <a:srgbClr val="000000"/>
              </a:solidFill>
              <a:latin typeface="+mn-lt"/>
              <a:sym typeface="+mn-ea"/>
            </a:endParaRPr>
          </a:p>
        </p:txBody>
      </p:sp>
      <p:sp>
        <p:nvSpPr>
          <p:cNvPr id="14" name="矩形 13"/>
          <p:cNvSpPr/>
          <p:nvPr>
            <p:custDataLst>
              <p:tags r:id="rId10"/>
            </p:custDataLst>
          </p:nvPr>
        </p:nvSpPr>
        <p:spPr>
          <a:xfrm>
            <a:off x="4761230" y="3245167"/>
            <a:ext cx="2647950" cy="349250"/>
          </a:xfrm>
          <a:prstGeom prst="rect">
            <a:avLst/>
          </a:prstGeom>
          <a:noFill/>
        </p:spPr>
        <p:txBody>
          <a:bodyPr wrap="square" lIns="0" tIns="0" rIns="0" bIns="0" rtlCol="0" anchor="b" anchorCtr="0">
            <a:normAutofit/>
          </a:bodyPr>
          <a:p>
            <a:pPr>
              <a:spcBef>
                <a:spcPct val="0"/>
              </a:spcBef>
              <a:spcAft>
                <a:spcPct val="0"/>
              </a:spcAft>
            </a:pPr>
            <a:r>
              <a:rPr lang="en-US" sz="2000" b="1">
                <a:solidFill>
                  <a:srgbClr val="000000"/>
                </a:solidFill>
                <a:latin typeface="+mj-lt"/>
                <a:sym typeface="+mn-ea"/>
              </a:rPr>
              <a:t>Fault Tolerance</a:t>
            </a:r>
            <a:endParaRPr lang="en-US" sz="2000" b="1">
              <a:solidFill>
                <a:srgbClr val="000000"/>
              </a:solidFill>
              <a:latin typeface="+mj-lt"/>
              <a:sym typeface="+mn-ea"/>
            </a:endParaRPr>
          </a:p>
        </p:txBody>
      </p:sp>
    </p:spTree>
    <p:custDataLst>
      <p:tags r:id="rId1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0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7979"/>
</p:tagLst>
</file>

<file path=ppt/tags/tag102.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7979"/>
</p:tagLst>
</file>

<file path=ppt/tags/tag103.xml><?xml version="1.0" encoding="utf-8"?>
<p:tagLst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7979"/>
</p:tagLst>
</file>

<file path=ppt/tags/tag10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1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7979"/>
</p:tagLst>
</file>

<file path=ppt/tags/tag115.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7979"/>
</p:tagLst>
</file>

<file path=ppt/tags/tag116.xml><?xml version="1.0" encoding="utf-8"?>
<p:tagLst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7979"/>
</p:tagLst>
</file>

<file path=ppt/tags/tag11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7979"/>
</p:tagLst>
</file>

<file path=ppt/tags/tag128.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7979"/>
</p:tagLst>
</file>

<file path=ppt/tags/tag129.xml><?xml version="1.0" encoding="utf-8"?>
<p:tagLst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7979"/>
</p:tagLst>
</file>

<file path=ppt/tags/tag1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130.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31.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Name"/>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custom20237979_1*f*1"/>
  <p:tag name="KSO_WM_TEMPLATE_CATEGORY" val="custom"/>
  <p:tag name="KSO_WM_TEMPLATE_INDEX" val="20237979"/>
  <p:tag name="KSO_WM_UNIT_LAYERLEVEL" val="1"/>
  <p:tag name="KSO_WM_TAG_VERSION" val="3.0"/>
  <p:tag name="KSO_WM_BEAUTIFY_FLAG" val="#wm#"/>
</p:tagLst>
</file>

<file path=ppt/tags/tag132.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ISCONTENTSTITLE" val="0"/>
  <p:tag name="KSO_WM_UNIT_ISNUMDGMTITLE" val="0"/>
  <p:tag name="KSO_WM_UNIT_PRESET_TEXT" val="Add description"/>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7979_1*b*1"/>
  <p:tag name="KSO_WM_TEMPLATE_CATEGORY" val="custom"/>
  <p:tag name="KSO_WM_TEMPLATE_INDEX" val="20237979"/>
  <p:tag name="KSO_WM_UNIT_LAYERLEVEL" val="1"/>
  <p:tag name="KSO_WM_TAG_VERSION" val="3.0"/>
  <p:tag name="KSO_WM_BEAUTIFY_FLAG" val="#wm#"/>
</p:tagLst>
</file>

<file path=ppt/tags/tag133.xml><?xml version="1.0" encoding="utf-8"?>
<p:tagLst xmlns:p="http://schemas.openxmlformats.org/presentationml/2006/main">
  <p:tag name="KSO_WM_UNIT_ISCONTENTSTITLE" val="0"/>
  <p:tag name="KSO_WM_UNIT_ISNUMDGMTITLE" val="0"/>
  <p:tag name="KSO_WM_UNIT_PRESET_TEXT_INDEX" val="-1"/>
  <p:tag name="KSO_WM_UNIT_PRESET_TEXT_LEN" val="0"/>
  <p:tag name="KSO_WM_UNIT_NOCLEAR" val="0"/>
  <p:tag name="KSO_WM_UNIT_VALUE" val="33"/>
  <p:tag name="KSO_WM_UNIT_HIGHLIGHT" val="0"/>
  <p:tag name="KSO_WM_UNIT_COMPATIBLE" val="0"/>
  <p:tag name="KSO_WM_UNIT_DIAGRAM_ISNUMVISUAL" val="0"/>
  <p:tag name="KSO_WM_UNIT_DIAGRAM_ISREFERUNIT" val="0"/>
  <p:tag name="KSO_WM_UNIT_TYPE" val="a"/>
  <p:tag name="KSO_WM_UNIT_INDEX" val="1"/>
  <p:tag name="KSO_WM_UNIT_ID" val="custom20237979_1*a*1"/>
  <p:tag name="KSO_WM_TEMPLATE_CATEGORY" val="custom"/>
  <p:tag name="KSO_WM_TEMPLATE_INDEX" val="20237979"/>
  <p:tag name="KSO_WM_UNIT_LAYERLEVEL" val="1"/>
  <p:tag name="KSO_WM_TAG_VERSION" val="3.0"/>
  <p:tag name="KSO_WM_BEAUTIFY_FLAG" val="#wm#"/>
</p:tagLst>
</file>

<file path=ppt/tags/tag134.xml><?xml version="1.0" encoding="utf-8"?>
<p:tagLst xmlns:p="http://schemas.openxmlformats.org/presentationml/2006/main">
  <p:tag name="KSO_WM_SPECIAL_SOURCE" val="bdnull"/>
  <p:tag name="KSO_WM_TEMPLATE_THUMBS_INDEX" val="1、11"/>
  <p:tag name="KSO_WM_SLIDE_CONTENT_AREA" val="{&quot;left&quot;:&quot;462.85&quot;,&quot;top&quot;:&quot;118.75&quot;,&quot;width&quot;:&quot;459.25&quot;,&quot;height&quot;:&quot;265.1&quot;}"/>
  <p:tag name="KSO_WM_SLIDE_ID" val="custom20237979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7979"/>
  <p:tag name="KSO_WM_SLIDE_LAYOUT" val="a_b_f"/>
  <p:tag name="KSO_WM_SLIDE_LAYOUT_CNT" val="1_1_1"/>
</p:tagLst>
</file>

<file path=ppt/tags/tag135.xml><?xml version="1.0" encoding="utf-8"?>
<p:tagLst xmlns:p="http://schemas.openxmlformats.org/presentationml/2006/main">
  <p:tag name="KSO_WM_UNIT_ISCONTENTSTITLE" val="1"/>
  <p:tag name="KSO_WM_UNIT_ISNUMDGMTITLE" val="0"/>
  <p:tag name="KSO_WM_UNIT_PRESET_TEXT" val="Contents "/>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7979_6*a*1"/>
  <p:tag name="KSO_WM_TEMPLATE_CATEGORY" val="custom"/>
  <p:tag name="KSO_WM_TEMPLATE_INDEX" val="20237979"/>
  <p:tag name="KSO_WM_UNIT_LAYERLEVEL" val="1"/>
  <p:tag name="KSO_WM_TAG_VERSION" val="3.0"/>
  <p:tag name="KSO_WM_BEAUTIFY_FLAG" val="#wm#"/>
  <p:tag name="KSO_WM_UNIT_TEXT_FILL_FORE_SCHEMECOLOR_INDEX" val="1"/>
  <p:tag name="KSO_WM_UNIT_TEXT_FILL_TYPE" val="1"/>
  <p:tag name="KSO_WM_UNIT_USESOURCEFORMAT_APPLY" val="0"/>
</p:tagLst>
</file>

<file path=ppt/tags/tag136.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30263_6*l_h_i*1_1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37.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DIAGRAM_VERSION" val="3"/>
  <p:tag name="KSO_WM_DIAGRAM_COLOR_TRICK" val="1"/>
  <p:tag name="KSO_WM_DIAGRAM_COLOR_TEXT_CAN_REMOVE" val="n"/>
  <p:tag name="KSO_WM_UNIT_SUBTYPE" val="a"/>
  <p:tag name="KSO_WM_UNIT_PRESET_TEXT" val="Your title here"/>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30263_6*l_h_f*1_1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38.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30263_6*l_h_i*1_3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39.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DIAGRAM_VERSION" val="3"/>
  <p:tag name="KSO_WM_DIAGRAM_COLOR_TRICK" val="1"/>
  <p:tag name="KSO_WM_DIAGRAM_COLOR_TEXT_CAN_REMOVE" val="n"/>
  <p:tag name="KSO_WM_UNIT_SUBTYPE" val="a"/>
  <p:tag name="KSO_WM_UNIT_PRESET_TEXT" val="Your title here"/>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30263_6*l_h_f*1_3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4.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140.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custom20230263_6*l_h_i*1_5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41.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DIAGRAM_VERSION" val="3"/>
  <p:tag name="KSO_WM_DIAGRAM_COLOR_TRICK" val="1"/>
  <p:tag name="KSO_WM_DIAGRAM_COLOR_TEXT_CAN_REMOVE" val="n"/>
  <p:tag name="KSO_WM_UNIT_SUBTYPE" val="a"/>
  <p:tag name="KSO_WM_UNIT_PRESET_TEXT" val="Your title here"/>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custom20230263_6*l_h_f*1_5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42.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30263_6*l_h_i*1_2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43.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DIAGRAM_VERSION" val="3"/>
  <p:tag name="KSO_WM_DIAGRAM_COLOR_TRICK" val="1"/>
  <p:tag name="KSO_WM_DIAGRAM_COLOR_TEXT_CAN_REMOVE" val="n"/>
  <p:tag name="KSO_WM_UNIT_SUBTYPE" val="a"/>
  <p:tag name="KSO_WM_UNIT_PRESET_TEXT" val="Your title here"/>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30263_6*l_h_f*1_2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44.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30263_6*l_h_i*1_4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45.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DIAGRAM_VERSION" val="3"/>
  <p:tag name="KSO_WM_DIAGRAM_COLOR_TRICK" val="1"/>
  <p:tag name="KSO_WM_DIAGRAM_COLOR_TEXT_CAN_REMOVE" val="n"/>
  <p:tag name="KSO_WM_UNIT_SUBTYPE" val="a"/>
  <p:tag name="KSO_WM_UNIT_PRESET_TEXT" val="Your title here"/>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custom20230263_6*l_h_f*1_4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46.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custom20230263_6*l_h_i*1_6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47.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DIAGRAM_MAX_ITEMCNT" val="8"/>
  <p:tag name="KSO_WM_DIAGRAM_MIN_ITEMCNT" val="2"/>
  <p:tag name="KSO_WM_DIAGRAM_VIRTUALLY_FRAME" val="{&quot;height&quot;:281.95001220703125,&quot;width&quot;:735.3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DIAGRAM_VERSION" val="3"/>
  <p:tag name="KSO_WM_DIAGRAM_COLOR_TRICK" val="1"/>
  <p:tag name="KSO_WM_DIAGRAM_COLOR_TEXT_CAN_REMOVE" val="n"/>
  <p:tag name="KSO_WM_UNIT_SUBTYPE" val="a"/>
  <p:tag name="KSO_WM_UNIT_PRESET_TEXT" val="Your title here"/>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custom20230263_6*l_h_f*1_6_1"/>
  <p:tag name="KSO_WM_TEMPLATE_CATEGORY" val="custom"/>
  <p:tag name="KSO_WM_TEMPLATE_INDEX" val="20230263"/>
  <p:tag name="KSO_WM_UNIT_LAYERLEVEL" val="1_1_1"/>
  <p:tag name="KSO_WM_TAG_VERSION" val="3.0"/>
  <p:tag name="KSO_WM_BEAUTIFY_FLAG" val="#wm#"/>
  <p:tag name="KSO_WM_UNIT_USESOURCEFORMAT_APPLY" val="0"/>
</p:tagLst>
</file>

<file path=ppt/tags/tag148.xml><?xml version="1.0" encoding="utf-8"?>
<p:tagLst xmlns:p="http://schemas.openxmlformats.org/presentationml/2006/main">
  <p:tag name="KSO_WM_SPECIAL_SOURCE" val="bdnull"/>
  <p:tag name="KSO_WM_SLIDE_ID" val="custom20237979_6"/>
  <p:tag name="KSO_WM_TEMPLATE_SUBCATEGORY" val="29"/>
  <p:tag name="KSO_WM_TEMPLATE_MASTER_TYPE" val="0"/>
  <p:tag name="KSO_WM_TEMPLATE_COLOR_TYPE" val="0"/>
  <p:tag name="KSO_WM_SLIDE_TYPE" val="contents"/>
  <p:tag name="KSO_WM_SLIDE_SUBTYPE" val="diag"/>
  <p:tag name="KSO_WM_SLIDE_ITEM_CNT" val="6"/>
  <p:tag name="KSO_WM_SLIDE_INDEX" val="6"/>
  <p:tag name="KSO_WM_DIAGRAM_GROUP_CODE" val="l1-1"/>
  <p:tag name="KSO_WM_SLIDE_DIAGTYPE" val="l"/>
  <p:tag name="KSO_WM_TAG_VERSION" val="3.0"/>
  <p:tag name="KSO_WM_BEAUTIFY_FLAG" val="#wm#"/>
  <p:tag name="KSO_WM_TEMPLATE_CATEGORY" val="custom"/>
  <p:tag name="KSO_WM_TEMPLATE_INDEX" val="20237979"/>
  <p:tag name="KSO_WM_SLIDE_LAYOUT" val="a_l"/>
  <p:tag name="KSO_WM_SLIDE_LAYOUT_CNT" val="1_1"/>
</p:tagLst>
</file>

<file path=ppt/tags/tag149.xml><?xml version="1.0" encoding="utf-8"?>
<p:tagLst xmlns:p="http://schemas.openxmlformats.org/presentationml/2006/main">
  <p:tag name="KSO_WM_UNIT_ISCONTENTSTITLE" val="0"/>
  <p:tag name="KSO_WM_UNIT_ISNUMDGMTITLE" val="0"/>
  <p:tag name="KSO_WM_UNIT_PRESET_TEXT" val="Your title here"/>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7979_9*a*1"/>
  <p:tag name="KSO_WM_TEMPLATE_CATEGORY" val="custom"/>
  <p:tag name="KSO_WM_TEMPLATE_INDEX" val="20237979"/>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 name="KSO_WM_BEAUTIFY_FLAG" val="#wm#"/>
</p:tagLst>
</file>

<file path=ppt/tags/tag150.xml><?xml version="1.0" encoding="utf-8"?>
<p:tagLst xmlns:p="http://schemas.openxmlformats.org/presentationml/2006/main">
  <p:tag name="KSO_WM_SPECIAL_SOURCE" val="bdnull"/>
  <p:tag name="KSO_WM_SLIDE_CONTENT_AREA" val="{&quot;left&quot;:&quot;43&quot;,&quot;top&quot;:&quot;156.65&quot;,&quot;width&quot;:&quot;459.25&quot;,&quot;height&quot;:&quot;180.85&quot;}"/>
  <p:tag name="KSO_WM_SLIDE_ID" val="custom20237979_9"/>
  <p:tag name="KSO_WM_TEMPLATE_SUBCATEGORY" val="29"/>
  <p:tag name="KSO_WM_TEMPLATE_MASTER_TYPE" val="0"/>
  <p:tag name="KSO_WM_TEMPLATE_COLOR_TYPE" val="0"/>
  <p:tag name="KSO_WM_SLIDE_TYPE" val="sectionTitle"/>
  <p:tag name="KSO_WM_SLIDE_SUBTYPE" val="pureTxt"/>
  <p:tag name="KSO_WM_SLIDE_ITEM_CNT" val="0"/>
  <p:tag name="KSO_WM_SLIDE_INDEX" val="9"/>
  <p:tag name="KSO_WM_TAG_VERSION" val="3.0"/>
  <p:tag name="KSO_WM_BEAUTIFY_FLAG" val="#wm#"/>
  <p:tag name="KSO_WM_TEMPLATE_CATEGORY" val="custom"/>
  <p:tag name="KSO_WM_TEMPLATE_INDEX" val="20237979"/>
  <p:tag name="KSO_WM_SLIDE_LAYOUT" val="a"/>
  <p:tag name="KSO_WM_SLIDE_LAYOUT_CNT" val="1"/>
</p:tagLst>
</file>

<file path=ppt/tags/tag151.xml><?xml version="1.0" encoding="utf-8"?>
<p:tagLst xmlns:p="http://schemas.openxmlformats.org/presentationml/2006/main">
  <p:tag name="KSO_WM_BEAUTIFY_FLAG" val="#wm#"/>
  <p:tag name="KSO_WM_TEMPLATE_CATEGORY" val="custom"/>
  <p:tag name="KSO_WM_TEMPLATE_INDEX" val="20237979"/>
</p:tagLst>
</file>

<file path=ppt/tags/tag15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62"/>
  <p:tag name="KSO_WM_UNIT_ID" val="custom20238262_1*a*1"/>
  <p:tag name="KSO_WM_UNIT_TEXT_FILL_FORE_SCHEMECOLOR_INDEX" val="13"/>
  <p:tag name="KSO_WM_UNIT_TEXT_FILL_TYPE" val="1"/>
  <p:tag name="KSO_WM_UNIT_USESOURCEFORMAT_APPLY" val="0"/>
  <p:tag name="KSO_WM_UNIT_PRESET_TEXT" val="Your title here"/>
</p:tagLst>
</file>

<file path=ppt/tags/tag153.xml><?xml version="1.0" encoding="utf-8"?>
<p:tagLst xmlns:p="http://schemas.openxmlformats.org/presentationml/2006/main">
  <p:tag name="KSO_WM_UNIT_VALUE" val="1311*14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2_1*d*1"/>
  <p:tag name="KSO_WM_TEMPLATE_CATEGORY" val="custom"/>
  <p:tag name="KSO_WM_TEMPLATE_INDEX" val="20238262"/>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154.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6_1*l_h_f*1_1_1"/>
  <p:tag name="KSO_WM_TEMPLATE_CATEGORY" val="diagram"/>
  <p:tag name="KSO_WM_TEMPLATE_INDEX" val="20237926"/>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55.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6_1*l_h_a*1_1_1"/>
  <p:tag name="KSO_WM_TEMPLATE_CATEGORY" val="diagram"/>
  <p:tag name="KSO_WM_TEMPLATE_INDEX" val="20237926"/>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0"/>
</p:tagLst>
</file>

<file path=ppt/tags/tag156.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7926_1*l_h_i*1_1_1"/>
  <p:tag name="KSO_WM_TEMPLATE_CATEGORY" val="diagram"/>
  <p:tag name="KSO_WM_TEMPLATE_INDEX" val="20237926"/>
  <p:tag name="KSO_WM_UNIT_LAYERLEVEL" val="1_1_1"/>
  <p:tag name="KSO_WM_TAG_VERSION" val="3.0"/>
  <p:tag name="KSO_WM_BEAUTIFY_FLAG" val="#wm#"/>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57.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26_1*l_h_a*1_2_1"/>
  <p:tag name="KSO_WM_TEMPLATE_CATEGORY" val="diagram"/>
  <p:tag name="KSO_WM_TEMPLATE_INDEX" val="20237926"/>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0"/>
</p:tagLst>
</file>

<file path=ppt/tags/tag158.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7926_1*l_h_i*1_2_1"/>
  <p:tag name="KSO_WM_TEMPLATE_CATEGORY" val="diagram"/>
  <p:tag name="KSO_WM_TEMPLATE_INDEX" val="20237926"/>
  <p:tag name="KSO_WM_UNIT_LAYERLEVEL" val="1_1_1"/>
  <p:tag name="KSO_WM_TAG_VERSION" val="3.0"/>
  <p:tag name="KSO_WM_BEAUTIFY_FLAG" val="#wm#"/>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159.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26_1*l_h_f*1_2_1"/>
  <p:tag name="KSO_WM_TEMPLATE_CATEGORY" val="diagram"/>
  <p:tag name="KSO_WM_TEMPLATE_INDEX" val="20237926"/>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6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491.465*138.66"/>
  <p:tag name="KSO_WM_SLIDE_LAYOUT" val="a_d_l"/>
  <p:tag name="KSO_WM_SLIDE_LAYOUT_CNT" val="1_1_1"/>
  <p:tag name="KSO_WM_SPECIAL_SOURCE" val="bdnull"/>
  <p:tag name="KSO_WM_DIAGRAM_GROUP_CODE" val="l1-1"/>
  <p:tag name="KSO_WM_SLIDE_DIAGTYPE" val="l"/>
  <p:tag name="KSO_WM_TEMPLATE_INDEX" val="20237979"/>
  <p:tag name="KSO_WM_TEMPLATE_SUBCATEGORY" val="0"/>
  <p:tag name="KSO_WM_SLIDE_INDEX" val="1"/>
  <p:tag name="KSO_WM_TAG_VERSION" val="3.0"/>
  <p:tag name="KSO_WM_SLIDE_ID" val="custom20238262_1"/>
  <p:tag name="KSO_WM_SLIDE_ITEM_CNT" val="3"/>
</p:tagLst>
</file>

<file path=ppt/tags/tag161.xml><?xml version="1.0" encoding="utf-8"?>
<p:tagLst xmlns:p="http://schemas.openxmlformats.org/presentationml/2006/main">
  <p:tag name="KSO_WM_BEAUTIFY_FLAG" val="#wm#"/>
  <p:tag name="KSO_WM_TEMPLATE_CATEGORY" val="custom"/>
  <p:tag name="KSO_WM_TEMPLATE_INDEX" val="20237979"/>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0"/>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3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3_1"/>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1_1"/>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6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251_2*l_h_i*1_1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1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2*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6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2*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6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8251_2*l_h_i*1_2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16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51_2*l_h_f*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7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2*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7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8251_2*l_h_i*1_3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1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8251_2*l_h_f*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1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8251_2*l_h_a*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2_1"/>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175.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7979"/>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176.xml><?xml version="1.0" encoding="utf-8"?>
<p:tagLst xmlns:p="http://schemas.openxmlformats.org/presentationml/2006/main">
  <p:tag name="KSO_WM_UNIT_ISCONTENTSTITLE" val="0"/>
  <p:tag name="KSO_WM_UNIT_ISNUMDGMTITLE" val="0"/>
  <p:tag name="KSO_WM_UNIT_PRESET_TEXT" val="Your title here"/>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7979_9*a*1"/>
  <p:tag name="KSO_WM_TEMPLATE_CATEGORY" val="custom"/>
  <p:tag name="KSO_WM_TEMPLATE_INDEX" val="20237979"/>
  <p:tag name="KSO_WM_UNIT_LAYERLEVEL" val="1"/>
  <p:tag name="KSO_WM_TAG_VERSION" val="3.0"/>
  <p:tag name="KSO_WM_BEAUTIFY_FLAG" val="#wm#"/>
</p:tagLst>
</file>

<file path=ppt/tags/tag177.xml><?xml version="1.0" encoding="utf-8"?>
<p:tagLst xmlns:p="http://schemas.openxmlformats.org/presentationml/2006/main">
  <p:tag name="KSO_WM_SPECIAL_SOURCE" val="bdnull"/>
  <p:tag name="KSO_WM_SLIDE_CONTENT_AREA" val="{&quot;left&quot;:&quot;43&quot;,&quot;top&quot;:&quot;156.65&quot;,&quot;width&quot;:&quot;459.25&quot;,&quot;height&quot;:&quot;180.85&quot;}"/>
  <p:tag name="KSO_WM_SLIDE_ID" val="custom20237979_9"/>
  <p:tag name="KSO_WM_TEMPLATE_SUBCATEGORY" val="29"/>
  <p:tag name="KSO_WM_TEMPLATE_MASTER_TYPE" val="0"/>
  <p:tag name="KSO_WM_TEMPLATE_COLOR_TYPE" val="0"/>
  <p:tag name="KSO_WM_SLIDE_TYPE" val="sectionTitle"/>
  <p:tag name="KSO_WM_SLIDE_SUBTYPE" val="pureTxt"/>
  <p:tag name="KSO_WM_SLIDE_ITEM_CNT" val="0"/>
  <p:tag name="KSO_WM_SLIDE_INDEX" val="9"/>
  <p:tag name="KSO_WM_TAG_VERSION" val="3.0"/>
  <p:tag name="KSO_WM_BEAUTIFY_FLAG" val="#wm#"/>
  <p:tag name="KSO_WM_TEMPLATE_CATEGORY" val="custom"/>
  <p:tag name="KSO_WM_TEMPLATE_INDEX" val="20237979"/>
  <p:tag name="KSO_WM_SLIDE_LAYOUT" val="a"/>
  <p:tag name="KSO_WM_SLIDE_LAYOUT_CNT" val="1"/>
</p:tagLst>
</file>

<file path=ppt/tags/tag178.xml><?xml version="1.0" encoding="utf-8"?>
<p:tagLst xmlns:p="http://schemas.openxmlformats.org/presentationml/2006/main">
  <p:tag name="KSO_WM_UNIT_VALUE" val="952*3384"/>
  <p:tag name="KSO_WM_UNIT_HIGHLIGHT" val="0"/>
  <p:tag name="KSO_WM_UNIT_COMPATIBLE" val="0"/>
  <p:tag name="KSO_WM_UNIT_DIAGRAM_ISNUMVISUAL" val="0"/>
  <p:tag name="KSO_WM_UNIT_DIAGRAM_ISREFERUNIT" val="0"/>
  <p:tag name="KSO_WM_UNIT_TYPE" val="d"/>
  <p:tag name="KSO_WM_UNIT_INDEX" val="1"/>
  <p:tag name="KSO_WM_UNIT_ID" val="custom20238285_1*d*1"/>
  <p:tag name="KSO_WM_TEMPLATE_CATEGORY" val="custom"/>
  <p:tag name="KSO_WM_TEMPLATE_INDEX" val="20238285"/>
  <p:tag name="KSO_WM_UNIT_LAYERLEVEL" val="1"/>
  <p:tag name="KSO_WM_TAG_VERSION" val="3.0"/>
  <p:tag name="KSO_WM_BEAUTIFY_FLAG" val="#wm#"/>
  <p:tag name="KSO_WM_DIAGRAM_GROUP_CODE" val="l1-1"/>
  <p:tag name="KSO_WM_UNIT_LINE_FORE_SCHEMECOLOR_INDEX" val="1"/>
  <p:tag name="KSO_WM_UNIT_LINE_FILL_TYPE" val="2"/>
  <p:tag name="KSO_WM_UNIT_USESOURCEFORMAT_APPLY" val="0"/>
</p:tagLst>
</file>

<file path=ppt/tags/tag17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85_1*i*1"/>
  <p:tag name="KSO_WM_TEMPLATE_CATEGORY" val="custom"/>
  <p:tag name="KSO_WM_TEMPLATE_INDEX" val="20238285"/>
  <p:tag name="KSO_WM_UNIT_LAYERLEVEL" val="1"/>
  <p:tag name="KSO_WM_TAG_VERSION" val="3.0"/>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8285_1*a*1"/>
  <p:tag name="KSO_WM_TEMPLATE_CATEGORY" val="custom"/>
  <p:tag name="KSO_WM_TEMPLATE_INDEX" val="2023828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DIAGRAM_GROUP_CODE" val="l1-1"/>
  <p:tag name="KSO_WM_UNIT_USESOURCEFORMAT_APPLY" val="0"/>
  <p:tag name="KSO_WM_UNIT_PRESET_TEXT" val="Your title here"/>
</p:tagLst>
</file>

<file path=ppt/tags/tag181.xml><?xml version="1.0" encoding="utf-8"?>
<p:tagLst xmlns:p="http://schemas.openxmlformats.org/presentationml/2006/main">
  <p:tag name="KSO_WM_DIAGRAM_MAX_ITEMCNT" val="3"/>
  <p:tag name="KSO_WM_DIAGRAM_MIN_ITEMCNT" val="1"/>
  <p:tag name="KSO_WM_DIAGRAM_VIRTUALLY_FRAME" val="{&quot;height&quot;:132.15,&quot;left&quot;:106.15,&quot;top&quot;:255.5249606299212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5_3*l_h_f*1_1_1"/>
  <p:tag name="KSO_WM_TEMPLATE_CATEGORY" val="diagram"/>
  <p:tag name="KSO_WM_TEMPLATE_INDEX" val="20237935"/>
  <p:tag name="KSO_WM_UNIT_LAYERLEVEL" val="1_1_1"/>
  <p:tag name="KSO_WM_TAG_VERSION" val="3.0"/>
  <p:tag name="KSO_WM_BEAUTIFY_FLAG" val="#wm#"/>
  <p:tag name="KSO_WM_UNIT_PRESET_TEXT" val="Presentations are communication tools that can be used as demonstrations."/>
  <p:tag name="KSO_WM_UNIT_USESOURCEFORMAT_APPLY" val="0"/>
</p:tagLst>
</file>

<file path=ppt/tags/tag182.xml><?xml version="1.0" encoding="utf-8"?>
<p:tagLst xmlns:p="http://schemas.openxmlformats.org/presentationml/2006/main">
  <p:tag name="KSO_WM_DIAGRAM_MAX_ITEMCNT" val="3"/>
  <p:tag name="KSO_WM_DIAGRAM_MIN_ITEMCNT" val="1"/>
  <p:tag name="KSO_WM_DIAGRAM_VIRTUALLY_FRAME" val="{&quot;height&quot;:132.15,&quot;left&quot;:106.15,&quot;top&quot;:255.5249606299212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5_3*l_h_a*1_1_1"/>
  <p:tag name="KSO_WM_TEMPLATE_CATEGORY" val="diagram"/>
  <p:tag name="KSO_WM_TEMPLATE_INDEX" val="20237935"/>
  <p:tag name="KSO_WM_UNIT_LAYERLEVEL" val="1_1_1"/>
  <p:tag name="KSO_WM_TAG_VERSION" val="3.0"/>
  <p:tag name="KSO_WM_BEAUTIFY_FLAG" val="#wm#"/>
  <p:tag name="KSO_WM_UNIT_PRESET_TEXT" val="Your title here"/>
  <p:tag name="KSO_WM_UNIT_USESOURCEFORMAT_APPLY" val="0"/>
</p:tagLst>
</file>

<file path=ppt/tags/tag183.xml><?xml version="1.0" encoding="utf-8"?>
<p:tagLst xmlns:p="http://schemas.openxmlformats.org/presentationml/2006/main">
  <p:tag name="KSO_WM_DIAGRAM_MAX_ITEMCNT" val="3"/>
  <p:tag name="KSO_WM_DIAGRAM_MIN_ITEMCNT" val="1"/>
  <p:tag name="KSO_WM_DIAGRAM_VIRTUALLY_FRAME" val="{&quot;height&quot;:132.15,&quot;left&quot;:106.15,&quot;top&quot;:255.5249606299212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35_3*l_h_f*1_3_1"/>
  <p:tag name="KSO_WM_TEMPLATE_CATEGORY" val="diagram"/>
  <p:tag name="KSO_WM_TEMPLATE_INDEX" val="20237935"/>
  <p:tag name="KSO_WM_UNIT_LAYERLEVEL" val="1_1_1"/>
  <p:tag name="KSO_WM_TAG_VERSION" val="3.0"/>
  <p:tag name="KSO_WM_BEAUTIFY_FLAG" val="#wm#"/>
  <p:tag name="KSO_WM_UNIT_PRESET_TEXT" val="Presentations are communication tools that can be used as demonstrations."/>
  <p:tag name="KSO_WM_UNIT_USESOURCEFORMAT_APPLY" val="0"/>
</p:tagLst>
</file>

<file path=ppt/tags/tag184.xml><?xml version="1.0" encoding="utf-8"?>
<p:tagLst xmlns:p="http://schemas.openxmlformats.org/presentationml/2006/main">
  <p:tag name="KSO_WM_DIAGRAM_MAX_ITEMCNT" val="3"/>
  <p:tag name="KSO_WM_DIAGRAM_MIN_ITEMCNT" val="1"/>
  <p:tag name="KSO_WM_DIAGRAM_VIRTUALLY_FRAME" val="{&quot;height&quot;:132.15,&quot;left&quot;:106.15,&quot;top&quot;:255.5249606299212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35_3*l_h_a*1_3_1"/>
  <p:tag name="KSO_WM_TEMPLATE_CATEGORY" val="diagram"/>
  <p:tag name="KSO_WM_TEMPLATE_INDEX" val="20237935"/>
  <p:tag name="KSO_WM_UNIT_LAYERLEVEL" val="1_1_1"/>
  <p:tag name="KSO_WM_TAG_VERSION" val="3.0"/>
  <p:tag name="KSO_WM_BEAUTIFY_FLAG" val="#wm#"/>
  <p:tag name="KSO_WM_UNIT_PRESET_TEXT" val="Your title here"/>
  <p:tag name="KSO_WM_UNIT_USESOURCEFORMAT_APPLY" val="0"/>
</p:tagLst>
</file>

<file path=ppt/tags/tag185.xml><?xml version="1.0" encoding="utf-8"?>
<p:tagLst xmlns:p="http://schemas.openxmlformats.org/presentationml/2006/main">
  <p:tag name="KSO_WM_DIAGRAM_MAX_ITEMCNT" val="3"/>
  <p:tag name="KSO_WM_DIAGRAM_MIN_ITEMCNT" val="1"/>
  <p:tag name="KSO_WM_DIAGRAM_VIRTUALLY_FRAME" val="{&quot;height&quot;:132.15,&quot;left&quot;:106.15,&quot;top&quot;:255.5249606299212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35_3*l_h_f*1_2_1"/>
  <p:tag name="KSO_WM_TEMPLATE_CATEGORY" val="diagram"/>
  <p:tag name="KSO_WM_TEMPLATE_INDEX" val="20237935"/>
  <p:tag name="KSO_WM_UNIT_LAYERLEVEL" val="1_1_1"/>
  <p:tag name="KSO_WM_TAG_VERSION" val="3.0"/>
  <p:tag name="KSO_WM_BEAUTIFY_FLAG" val="#wm#"/>
  <p:tag name="KSO_WM_UNIT_PRESET_TEXT" val="Presentations are communication tools that can be used as demonstrations."/>
  <p:tag name="KSO_WM_UNIT_USESOURCEFORMAT_APPLY" val="0"/>
</p:tagLst>
</file>

<file path=ppt/tags/tag186.xml><?xml version="1.0" encoding="utf-8"?>
<p:tagLst xmlns:p="http://schemas.openxmlformats.org/presentationml/2006/main">
  <p:tag name="KSO_WM_DIAGRAM_MAX_ITEMCNT" val="3"/>
  <p:tag name="KSO_WM_DIAGRAM_MIN_ITEMCNT" val="1"/>
  <p:tag name="KSO_WM_DIAGRAM_VIRTUALLY_FRAME" val="{&quot;height&quot;:132.15,&quot;left&quot;:106.15,&quot;top&quot;:255.5249606299212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ISCONTENTSTITLE" val="0"/>
  <p:tag name="KSO_WM_UNIT_ISNUMDGMTITLE" val="0"/>
  <p:tag name="KSO_WM_UNIT_NOCLEAR" val="0"/>
  <p:tag name="KSO_WM_UNIT_VALUE" val="4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35_3*l_h_a*1_2_1"/>
  <p:tag name="KSO_WM_TEMPLATE_CATEGORY" val="diagram"/>
  <p:tag name="KSO_WM_TEMPLATE_INDEX" val="20237935"/>
  <p:tag name="KSO_WM_UNIT_LAYERLEVEL" val="1_1_1"/>
  <p:tag name="KSO_WM_TAG_VERSION" val="3.0"/>
  <p:tag name="KSO_WM_BEAUTIFY_FLAG" val="#wm#"/>
  <p:tag name="KSO_WM_UNIT_PRESET_TEXT" val="Your title here"/>
  <p:tag name="KSO_WM_UNIT_USESOURCEFORMAT_APPLY" val="0"/>
</p:tagLst>
</file>

<file path=ppt/tags/tag187.xml><?xml version="1.0" encoding="utf-8"?>
<p:tagLst xmlns:p="http://schemas.openxmlformats.org/presentationml/2006/main">
  <p:tag name="KSO_WM_SLIDE_ID" val="custom20238285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7979"/>
  <p:tag name="KSO_WM_SLIDE_TYPE" val="text"/>
  <p:tag name="KSO_WM_SLIDE_SUBTYPE" val="picTxt"/>
  <p:tag name="KSO_WM_SLIDE_SIZE" val="745.9*95.95"/>
  <p:tag name="KSO_WM_SLIDE_POSITION" val="118.15*379"/>
  <p:tag name="KSO_WM_SLIDE_LAYOUT" val="a_d_l"/>
  <p:tag name="KSO_WM_SLIDE_LAYOUT_CNT" val="1_1_1"/>
  <p:tag name="KSO_WM_SPECIAL_SOURCE" val="bdnull"/>
  <p:tag name="KSO_WM_DIAGRAM_GROUP_CODE" val="l1-1"/>
  <p:tag name="KSO_WM_SLIDE_DIAGTYPE" val="l"/>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16_1*a*1"/>
  <p:tag name="KSO_WM_TEMPLATE_CATEGORY" val="custom"/>
  <p:tag name="KSO_WM_TEMPLATE_INDEX" val="20238416"/>
  <p:tag name="KSO_WM_UNIT_LAYERLEVEL" val="1"/>
  <p:tag name="KSO_WM_TAG_VERSION" val="3.0"/>
  <p:tag name="KSO_WM_BEAUTIFY_FLAG" val="#wm#"/>
  <p:tag name="KSO_WM_UNIT_ISCONTENTSTITLE" val="0"/>
  <p:tag name="KSO_WM_UNIT_ISNUMDGMTITLE" val="0"/>
  <p:tag name="KSO_WM_UNIT_NOCLEAR" val="0"/>
  <p:tag name="KSO_WM_DIAGRAM_GROUP_CODE" val="l1-1"/>
  <p:tag name="KSO_WM_UNIT_TYPE" val="a"/>
  <p:tag name="KSO_WM_UNIT_INDEX" val="1"/>
  <p:tag name="KSO_WM_UNIT_VALUE" val="29"/>
  <p:tag name="KSO_WM_UNIT_PRESET_TEXT" val="Your title here"/>
  <p:tag name="KSO_WM_UNIT_TEXT_FILL_FORE_SCHEMECOLOR_INDEX" val="13"/>
  <p:tag name="KSO_WM_UNIT_TEXT_FILL_TYPE" val="1"/>
  <p:tag name="KSO_WM_UNIT_USESOURCEFORMAT_APPLY" val="0"/>
</p:tagLst>
</file>

<file path=ppt/tags/tag189.xml><?xml version="1.0" encoding="utf-8"?>
<p:tagLst xmlns:p="http://schemas.openxmlformats.org/presentationml/2006/main">
  <p:tag name="KSO_WM_UNIT_VALUE" val="689*1057"/>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8414_1*l_h_d*1_2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190.xml><?xml version="1.0" encoding="utf-8"?>
<p:tagLst xmlns:p="http://schemas.openxmlformats.org/presentationml/2006/main">
  <p:tag name="KSO_WM_UNIT_VALUE" val="689*1115"/>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8414_1*l_h_d*1_1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191.xml><?xml version="1.0" encoding="utf-8"?>
<p:tagLst xmlns:p="http://schemas.openxmlformats.org/presentationml/2006/main">
  <p:tag name="KSO_WM_UNIT_VALUE" val="688*92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8414_1*l_h_d*1_3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width&quot;:904.5641479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0"/>
</p:tagLst>
</file>

<file path=ppt/tags/tag192.xml><?xml version="1.0" encoding="utf-8"?>
<p:tagLst xmlns:p="http://schemas.openxmlformats.org/presentationml/2006/main">
  <p:tag name="KSO_WM_DIAGRAM_VIRTUALLY_FRAME" val="{&quot;height&quot;:328.44598388671875,&quot;width&quot;:904.5641479492188}"/>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8414_1*l_h_f*1_1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UNIT_USESOURCEFORMAT_APPLY" val="0"/>
</p:tagLst>
</file>

<file path=ppt/tags/tag193.xml><?xml version="1.0" encoding="utf-8"?>
<p:tagLst xmlns:p="http://schemas.openxmlformats.org/presentationml/2006/main">
  <p:tag name="KSO_WM_DIAGRAM_VIRTUALLY_FRAME" val="{&quot;height&quot;:328.44598388671875,&quot;width&quot;:904.5641479492188}"/>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8414_1*l_h_a*1_1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94.xml><?xml version="1.0" encoding="utf-8"?>
<p:tagLst xmlns:p="http://schemas.openxmlformats.org/presentationml/2006/main">
  <p:tag name="KSO_WM_DIAGRAM_VIRTUALLY_FRAME" val="{&quot;height&quot;:328.44598388671875,&quot;width&quot;:904.5641479492188}"/>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8414_1*l_h_f*1_2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UNIT_USESOURCEFORMAT_APPLY" val="0"/>
</p:tagLst>
</file>

<file path=ppt/tags/tag195.xml><?xml version="1.0" encoding="utf-8"?>
<p:tagLst xmlns:p="http://schemas.openxmlformats.org/presentationml/2006/main">
  <p:tag name="KSO_WM_DIAGRAM_VIRTUALLY_FRAME" val="{&quot;height&quot;:328.44598388671875,&quot;width&quot;:904.5641479492188}"/>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8414_1*l_h_a*1_2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196.xml><?xml version="1.0" encoding="utf-8"?>
<p:tagLst xmlns:p="http://schemas.openxmlformats.org/presentationml/2006/main">
  <p:tag name="KSO_WM_DIAGRAM_VIRTUALLY_FRAME" val="{&quot;height&quot;:328.44598388671875,&quot;width&quot;:904.5641479492188}"/>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8414_1*l_h_i*1_2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UNIT_SHADOW_SCHEMECOLOR_INDEX" val="9"/>
  <p:tag name="KSO_WM_UNIT_USESOURCEFORMAT_APPLY" val="0"/>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8414_1*l_h_i*1_1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VIRTUALLY_FRAME" val="{&quot;height&quot;:328.44598388671875,&quot;width&quot;:904.5641479492188}"/>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UNIT_SHADOW_SCHEMECOLOR_INDEX" val="9"/>
  <p:tag name="KSO_WM_UNIT_USESOURCEFORMAT_APPLY" val="0"/>
</p:tagLst>
</file>

<file path=ppt/tags/tag198.xml><?xml version="1.0" encoding="utf-8"?>
<p:tagLst xmlns:p="http://schemas.openxmlformats.org/presentationml/2006/main">
  <p:tag name="KSO_WM_DIAGRAM_VIRTUALLY_FRAME" val="{&quot;height&quot;:328.44598388671875,&quot;width&quot;:904.5641479492188}"/>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8414_1*l_h_f*1_3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UNIT_USESOURCEFORMAT_APPLY" val="0"/>
</p:tagLst>
</file>

<file path=ppt/tags/tag199.xml><?xml version="1.0" encoding="utf-8"?>
<p:tagLst xmlns:p="http://schemas.openxmlformats.org/presentationml/2006/main">
  <p:tag name="KSO_WM_DIAGRAM_VIRTUALLY_FRAME" val="{&quot;height&quot;:328.44598388671875,&quot;width&quot;:904.5641479492188}"/>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8414_1*l_h_a*1_3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00.xml><?xml version="1.0" encoding="utf-8"?>
<p:tagLst xmlns:p="http://schemas.openxmlformats.org/presentationml/2006/main">
  <p:tag name="KSO_WM_DIAGRAM_VIRTUALLY_FRAME" val="{&quot;height&quot;:328.44598388671875,&quot;width&quot;:904.5641479492188}"/>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8414_1*l_h_i*1_3_1"/>
  <p:tag name="KSO_WM_TEMPLATE_CATEGORY" val="diagram"/>
  <p:tag name="KSO_WM_TEMPLATE_INDEX" val="20238414"/>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3"/>
  <p:tag name="KSO_WM_DIAGRAM_MIN_ITEMCNT" val="3"/>
  <p:tag name="KSO_WM_DIAGRAM_COLOR_MATCH_VALUE" val="{&quot;shape&quot;:{&quot;fill&quot;:{&quot;solid&quot;:{&quot;brightness&quot;:0,&quot;colorType&quot;:2,&quot;rgb&quot;:&quot;#ffffff&quot;,&quot;transparency&quot;:0.15000000596046448},&quot;type&quot;:1},&quot;glow&quot;:{&quot;colorType&quot;:0},&quot;line&quot;:{&quot;type&quot;:0},&quot;shadow&quot;:{&quot;brightness&quot;:-0.5,&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1"/>
  <p:tag name="KSO_WM_UNIT_TEXT_FILL_TYPE" val="1"/>
  <p:tag name="KSO_WM_UNIT_SHADOW_SCHEMECOLOR_INDEX" val="9"/>
  <p:tag name="KSO_WM_UNIT_USESOURCEFORMAT_APPLY" val="0"/>
</p:tagLst>
</file>

<file path=ppt/tags/tag201.xml><?xml version="1.0" encoding="utf-8"?>
<p:tagLst xmlns:p="http://schemas.openxmlformats.org/presentationml/2006/main">
  <p:tag name="KSO_WM_SLIDE_ID" val="custom2023841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7979"/>
  <p:tag name="KSO_WM_SLIDE_TYPE" val="text"/>
  <p:tag name="KSO_WM_SLIDE_SUBTYPE" val="picTxt"/>
  <p:tag name="KSO_WM_SLIDE_SIZE" val="904.564*328.446"/>
  <p:tag name="KSO_WM_SLIDE_POSITION" val="-7.87402e-05*139.181"/>
  <p:tag name="KSO_WM_SLIDE_LAYOUT" val="a_l"/>
  <p:tag name="KSO_WM_SLIDE_LAYOUT_CNT" val="1_1"/>
  <p:tag name="KSO_WM_SPECIAL_SOURCE" val="bdnull"/>
  <p:tag name="KSO_WM_DIAGRAM_GROUP_CODE" val="l1-1"/>
  <p:tag name="KSO_WM_SLIDE_DIAGTYPE" val="l"/>
</p:tagLst>
</file>

<file path=ppt/tags/tag202.xml><?xml version="1.0" encoding="utf-8"?>
<p:tagLst xmlns:p="http://schemas.openxmlformats.org/presentationml/2006/main">
  <p:tag name="TABLE_ENDDRAG_ORIGIN_RECT" val="639*216"/>
  <p:tag name="TABLE_ENDDRAG_RECT" val="84*179*639*216"/>
</p:tagLst>
</file>

<file path=ppt/tags/tag203.xml><?xml version="1.0" encoding="utf-8"?>
<p:tagLst xmlns:p="http://schemas.openxmlformats.org/presentationml/2006/main">
  <p:tag name="KSO_WM_BEAUTIFY_FLAG" val="#wm#"/>
  <p:tag name="KSO_WM_TEMPLATE_CATEGORY" val="custom"/>
  <p:tag name="KSO_WM_TEMPLATE_INDEX" val="20237979"/>
</p:tagLst>
</file>

<file path=ppt/tags/tag204.xml><?xml version="1.0" encoding="utf-8"?>
<p:tagLst xmlns:p="http://schemas.openxmlformats.org/presentationml/2006/main">
  <p:tag name="KSO_WM_BEAUTIFY_FLAG" val="#wm#"/>
  <p:tag name="KSO_WM_TEMPLATE_CATEGORY" val="custom"/>
  <p:tag name="KSO_WM_TEMPLATE_INDEX" val="20237979"/>
</p:tagLst>
</file>

<file path=ppt/tags/tag205.xml><?xml version="1.0" encoding="utf-8"?>
<p:tagLst xmlns:p="http://schemas.openxmlformats.org/presentationml/2006/main">
  <p:tag name="KSO_WM_BEAUTIFY_FLAG" val="#wm#"/>
  <p:tag name="KSO_WM_TEMPLATE_CATEGORY" val="custom"/>
  <p:tag name="KSO_WM_TEMPLATE_INDEX" val="20237979"/>
</p:tagLst>
</file>

<file path=ppt/tags/tag206.xml><?xml version="1.0" encoding="utf-8"?>
<p:tagLst xmlns:p="http://schemas.openxmlformats.org/presentationml/2006/main">
  <p:tag name="KSO_WM_BEAUTIFY_FLAG" val="#wm#"/>
  <p:tag name="KSO_WM_TEMPLATE_CATEGORY" val="custom"/>
  <p:tag name="KSO_WM_TEMPLATE_INDEX" val="20237979"/>
</p:tagLst>
</file>

<file path=ppt/tags/tag207.xml><?xml version="1.0" encoding="utf-8"?>
<p:tagLst xmlns:p="http://schemas.openxmlformats.org/presentationml/2006/main">
  <p:tag name="KSO_WM_BEAUTIFY_FLAG" val="#wm#"/>
  <p:tag name="KSO_WM_TEMPLATE_CATEGORY" val="custom"/>
  <p:tag name="KSO_WM_TEMPLATE_INDEX" val="20237979"/>
</p:tagLst>
</file>

<file path=ppt/tags/tag208.xml><?xml version="1.0" encoding="utf-8"?>
<p:tagLst xmlns:p="http://schemas.openxmlformats.org/presentationml/2006/main">
  <p:tag name="KSO_WM_BEAUTIFY_FLAG" val="#wm#"/>
  <p:tag name="KSO_WM_TEMPLATE_CATEGORY" val="custom"/>
  <p:tag name="KSO_WM_TEMPLATE_INDEX" val="20237979"/>
</p:tagLst>
</file>

<file path=ppt/tags/tag209.xml><?xml version="1.0" encoding="utf-8"?>
<p:tagLst xmlns:p="http://schemas.openxmlformats.org/presentationml/2006/main">
  <p:tag name="KSO_WM_BEAUTIFY_FLAG" val="#wm#"/>
  <p:tag name="KSO_WM_TEMPLATE_CATEGORY" val="custom"/>
  <p:tag name="KSO_WM_TEMPLATE_INDEX" val="20237979"/>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10.xml><?xml version="1.0" encoding="utf-8"?>
<p:tagLst xmlns:p="http://schemas.openxmlformats.org/presentationml/2006/main">
  <p:tag name="KSO_WM_BEAUTIFY_FLAG" val="#wm#"/>
  <p:tag name="KSO_WM_TEMPLATE_CATEGORY" val="custom"/>
  <p:tag name="KSO_WM_TEMPLATE_INDEX" val="20237979"/>
</p:tagLst>
</file>

<file path=ppt/tags/tag211.xml><?xml version="1.0" encoding="utf-8"?>
<p:tagLst xmlns:p="http://schemas.openxmlformats.org/presentationml/2006/main">
  <p:tag name="KSO_WM_BEAUTIFY_FLAG" val="#wm#"/>
  <p:tag name="KSO_WM_TEMPLATE_CATEGORY" val="custom"/>
  <p:tag name="KSO_WM_TEMPLATE_INDEX" val="20237979"/>
</p:tagLst>
</file>

<file path=ppt/tags/tag212.xml><?xml version="1.0" encoding="utf-8"?>
<p:tagLst xmlns:p="http://schemas.openxmlformats.org/presentationml/2006/main">
  <p:tag name="KSO_WM_BEAUTIFY_FLAG" val="#wm#"/>
  <p:tag name="KSO_WM_TEMPLATE_CATEGORY" val="custom"/>
  <p:tag name="KSO_WM_TEMPLATE_INDEX" val="20237979"/>
</p:tagLst>
</file>

<file path=ppt/tags/tag213.xml><?xml version="1.0" encoding="utf-8"?>
<p:tagLst xmlns:p="http://schemas.openxmlformats.org/presentationml/2006/main">
  <p:tag name="KSO_WM_BEAUTIFY_FLAG" val="#wm#"/>
  <p:tag name="KSO_WM_TEMPLATE_CATEGORY" val="custom"/>
  <p:tag name="KSO_WM_TEMPLATE_INDEX" val="20237979"/>
</p:tagLst>
</file>

<file path=ppt/tags/tag214.xml><?xml version="1.0" encoding="utf-8"?>
<p:tagLst xmlns:p="http://schemas.openxmlformats.org/presentationml/2006/main">
  <p:tag name="KSO_WM_BEAUTIFY_FLAG" val="#wm#"/>
  <p:tag name="KSO_WM_TEMPLATE_CATEGORY" val="custom"/>
  <p:tag name="KSO_WM_TEMPLATE_INDEX" val="20237979"/>
</p:tagLst>
</file>

<file path=ppt/tags/tag215.xml><?xml version="1.0" encoding="utf-8"?>
<p:tagLst xmlns:p="http://schemas.openxmlformats.org/presentationml/2006/main">
  <p:tag name="KSO_WM_BEAUTIFY_FLAG" val="#wm#"/>
  <p:tag name="KSO_WM_TEMPLATE_CATEGORY" val="custom"/>
  <p:tag name="KSO_WM_TEMPLATE_INDEX" val="20237979"/>
</p:tagLst>
</file>

<file path=ppt/tags/tag216.xml><?xml version="1.0" encoding="utf-8"?>
<p:tagLst xmlns:p="http://schemas.openxmlformats.org/presentationml/2006/main">
  <p:tag name="KSO_WM_BEAUTIFY_FLAG" val="#wm#"/>
  <p:tag name="KSO_WM_TEMPLATE_CATEGORY" val="custom"/>
  <p:tag name="KSO_WM_TEMPLATE_INDEX" val="20237979"/>
</p:tagLst>
</file>

<file path=ppt/tags/tag217.xml><?xml version="1.0" encoding="utf-8"?>
<p:tagLst xmlns:p="http://schemas.openxmlformats.org/presentationml/2006/main">
  <p:tag name="KSO_WM_BEAUTIFY_FLAG" val="#wm#"/>
  <p:tag name="KSO_WM_TEMPLATE_CATEGORY" val="custom"/>
  <p:tag name="KSO_WM_TEMPLATE_INDEX" val="20237979"/>
</p:tagLst>
</file>

<file path=ppt/tags/tag218.xml><?xml version="1.0" encoding="utf-8"?>
<p:tagLst xmlns:p="http://schemas.openxmlformats.org/presentationml/2006/main">
  <p:tag name="KSO_WM_BEAUTIFY_FLAG" val="#wm#"/>
  <p:tag name="KSO_WM_TEMPLATE_CATEGORY" val="custom"/>
  <p:tag name="KSO_WM_TEMPLATE_INDEX" val="20237979"/>
</p:tagLst>
</file>

<file path=ppt/tags/tag219.xml><?xml version="1.0" encoding="utf-8"?>
<p:tagLst xmlns:p="http://schemas.openxmlformats.org/presentationml/2006/main">
  <p:tag name="KSO_WM_BEAUTIFY_FLAG" val="#wm#"/>
  <p:tag name="KSO_WM_TEMPLATE_CATEGORY" val="custom"/>
  <p:tag name="KSO_WM_TEMPLATE_INDEX" val="20237979"/>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237979"/>
</p:tagLst>
</file>

<file path=ppt/tags/tag221.xml><?xml version="1.0" encoding="utf-8"?>
<p:tagLst xmlns:p="http://schemas.openxmlformats.org/presentationml/2006/main">
  <p:tag name="KSO_WM_BEAUTIFY_FLAG" val="#wm#"/>
  <p:tag name="KSO_WM_TEMPLATE_CATEGORY" val="custom"/>
  <p:tag name="KSO_WM_TEMPLATE_INDEX" val="20237979"/>
</p:tagLst>
</file>

<file path=ppt/tags/tag222.xml><?xml version="1.0" encoding="utf-8"?>
<p:tagLst xmlns:p="http://schemas.openxmlformats.org/presentationml/2006/main">
  <p:tag name="KSO_WM_BEAUTIFY_FLAG" val="#wm#"/>
  <p:tag name="KSO_WM_TEMPLATE_CATEGORY" val="custom"/>
  <p:tag name="KSO_WM_TEMPLATE_INDEX" val="20237979"/>
</p:tagLst>
</file>

<file path=ppt/tags/tag2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84_1*i*1"/>
  <p:tag name="KSO_WM_TEMPLATE_CATEGORY" val="custom"/>
  <p:tag name="KSO_WM_TEMPLATE_INDEX" val="20238284"/>
  <p:tag name="KSO_WM_UNIT_LAYERLEVEL" val="1"/>
  <p:tag name="KSO_WM_TAG_VERSION" val="3.0"/>
  <p:tag name="KSO_WM_UNIT_FILL_FORE_SCHEMECOLOR_INDEX" val="2"/>
  <p:tag name="KSO_WM_UNIT_FILL_TYPE" val="1"/>
  <p:tag name="KSO_WM_UNIT_SHADOW_SCHEMECOLOR_INDEX" val="5"/>
  <p:tag name="KSO_WM_UNIT_TEXT_FILL_FORE_SCHEMECOLOR_INDEX" val="13"/>
  <p:tag name="KSO_WM_UNIT_TEXT_FILL_TYPE" val="1"/>
  <p:tag name="KSO_WM_UNIT_USESOURCEFORMAT_APPLY" val="0"/>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VALUE" val="60"/>
  <p:tag name="KSO_WM_TEMPLATE_INDEX" val="20238284"/>
  <p:tag name="KSO_WM_UNIT_ID" val="custom20238284_1*a*1"/>
  <p:tag name="KSO_WM_UNIT_PRESET_TEXT" val="Your title here"/>
  <p:tag name="KSO_WM_UNIT_TEXT_FILL_FORE_SCHEMECOLOR_INDEX" val="1"/>
  <p:tag name="KSO_WM_UNIT_TEXT_FILL_TYPE" val="1"/>
  <p:tag name="KSO_WM_UNIT_USESOURCEFORMAT_APPLY" val="0"/>
</p:tagLst>
</file>

<file path=ppt/tags/tag225.xml><?xml version="1.0" encoding="utf-8"?>
<p:tagLst xmlns:p="http://schemas.openxmlformats.org/presentationml/2006/main">
  <p:tag name="KSO_WM_UNIT_VALUE" val="707*1929"/>
  <p:tag name="KSO_WM_UNIT_HIGHLIGHT" val="0"/>
  <p:tag name="KSO_WM_UNIT_COMPATIBLE" val="0"/>
  <p:tag name="KSO_WM_UNIT_DIAGRAM_ISNUMVISUAL" val="0"/>
  <p:tag name="KSO_WM_UNIT_DIAGRAM_ISREFERUNIT" val="0"/>
  <p:tag name="KSO_WM_UNIT_TYPE" val="d"/>
  <p:tag name="KSO_WM_UNIT_INDEX" val="1"/>
  <p:tag name="KSO_WM_UNIT_ID" val="custom20238284_1*d*1"/>
  <p:tag name="KSO_WM_TEMPLATE_CATEGORY" val="custom"/>
  <p:tag name="KSO_WM_TEMPLATE_INDEX" val="20238284"/>
  <p:tag name="KSO_WM_UNIT_LAYERLEVEL" val="1"/>
  <p:tag name="KSO_WM_TAG_VERSION" val="3.0"/>
  <p:tag name="KSO_WM_BEAUTIFY_FLAG" val="#wm#"/>
  <p:tag name="KSO_WM_DIAGRAM_GROUP_CODE" val="l1-1"/>
  <p:tag name="KSO_WM_UNIT_LINE_FORE_SCHEMECOLOR_INDEX" val="1"/>
  <p:tag name="KSO_WM_UNIT_LINE_FILL_TYPE" val="2"/>
  <p:tag name="KSO_WM_UNIT_USESOURCEFORMAT_APPLY" val="0"/>
</p:tagLst>
</file>

<file path=ppt/tags/tag226.xml><?xml version="1.0" encoding="utf-8"?>
<p:tagLst xmlns:p="http://schemas.openxmlformats.org/presentationml/2006/main">
  <p:tag name="KSO_WM_DIAGRAM_MAX_ITEMCNT" val="5"/>
  <p:tag name="KSO_WM_DIAGRAM_MIN_ITEMCNT" val="2"/>
  <p:tag name="KSO_WM_DIAGRAM_VIRTUALLY_FRAME" val="{&quot;height&quot;:139.10000610351562,&quot;width&quot;:850.396789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7937_2*l_h_i*1_1_1"/>
  <p:tag name="KSO_WM_TEMPLATE_CATEGORY" val="diagram"/>
  <p:tag name="KSO_WM_TEMPLATE_INDEX" val="20237937"/>
  <p:tag name="KSO_WM_UNIT_LAYERLEVEL" val="1_1_1"/>
  <p:tag name="KSO_WM_TAG_VERSION" val="3.0"/>
  <p:tag name="KSO_WM_BEAUTIFY_FLAG" val="#wm#"/>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227.xml><?xml version="1.0" encoding="utf-8"?>
<p:tagLst xmlns:p="http://schemas.openxmlformats.org/presentationml/2006/main">
  <p:tag name="KSO_WM_DIAGRAM_MAX_ITEMCNT" val="5"/>
  <p:tag name="KSO_WM_DIAGRAM_MIN_ITEMCNT" val="2"/>
  <p:tag name="KSO_WM_DIAGRAM_VIRTUALLY_FRAME" val="{&quot;height&quot;:139.10000610351562,&quot;width&quot;:850.396789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7_2*l_h_f*1_1_1"/>
  <p:tag name="KSO_WM_TEMPLATE_CATEGORY" val="diagram"/>
  <p:tag name="KSO_WM_TEMPLATE_INDEX" val="20237937"/>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228.xml><?xml version="1.0" encoding="utf-8"?>
<p:tagLst xmlns:p="http://schemas.openxmlformats.org/presentationml/2006/main">
  <p:tag name="KSO_WM_DIAGRAM_MAX_ITEMCNT" val="5"/>
  <p:tag name="KSO_WM_DIAGRAM_MIN_ITEMCNT" val="2"/>
  <p:tag name="KSO_WM_DIAGRAM_VIRTUALLY_FRAME" val="{&quot;height&quot;:139.10000610351562,&quot;width&quot;:850.396789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7_2*l_h_a*1_1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29.xml><?xml version="1.0" encoding="utf-8"?>
<p:tagLst xmlns:p="http://schemas.openxmlformats.org/presentationml/2006/main">
  <p:tag name="KSO_WM_DIAGRAM_MAX_ITEMCNT" val="5"/>
  <p:tag name="KSO_WM_DIAGRAM_MIN_ITEMCNT" val="2"/>
  <p:tag name="KSO_WM_DIAGRAM_VIRTUALLY_FRAME" val="{&quot;height&quot;:139.10000610351562,&quot;width&quot;:850.396789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7937_2*l_h_i*1_2_1"/>
  <p:tag name="KSO_WM_TEMPLATE_CATEGORY" val="diagram"/>
  <p:tag name="KSO_WM_TEMPLATE_INDEX" val="20237937"/>
  <p:tag name="KSO_WM_UNIT_LAYERLEVEL" val="1_1_1"/>
  <p:tag name="KSO_WM_TAG_VERSION" val="3.0"/>
  <p:tag name="KSO_WM_BEAUTIFY_FLAG" val="#wm#"/>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30.xml><?xml version="1.0" encoding="utf-8"?>
<p:tagLst xmlns:p="http://schemas.openxmlformats.org/presentationml/2006/main">
  <p:tag name="KSO_WM_DIAGRAM_MAX_ITEMCNT" val="5"/>
  <p:tag name="KSO_WM_DIAGRAM_MIN_ITEMCNT" val="2"/>
  <p:tag name="KSO_WM_DIAGRAM_VIRTUALLY_FRAME" val="{&quot;height&quot;:139.10000610351562,&quot;width&quot;:850.396789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33"/>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37_2*l_h_f*1_2_1"/>
  <p:tag name="KSO_WM_TEMPLATE_CATEGORY" val="diagram"/>
  <p:tag name="KSO_WM_TEMPLATE_INDEX" val="20237937"/>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231.xml><?xml version="1.0" encoding="utf-8"?>
<p:tagLst xmlns:p="http://schemas.openxmlformats.org/presentationml/2006/main">
  <p:tag name="KSO_WM_DIAGRAM_MAX_ITEMCNT" val="5"/>
  <p:tag name="KSO_WM_DIAGRAM_MIN_ITEMCNT" val="2"/>
  <p:tag name="KSO_WM_DIAGRAM_VIRTUALLY_FRAME" val="{&quot;height&quot;:139.10000610351562,&quot;width&quot;:850.396789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37_2*l_h_a*1_2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32.xml><?xml version="1.0" encoding="utf-8"?>
<p:tagLst xmlns:p="http://schemas.openxmlformats.org/presentationml/2006/main">
  <p:tag name="KSO_WM_DIAGRAM_MAX_ITEMCNT" val="5"/>
  <p:tag name="KSO_WM_DIAGRAM_MIN_ITEMCNT" val="2"/>
  <p:tag name="KSO_WM_DIAGRAM_VIRTUALLY_FRAME" val="{&quot;height&quot;:139.10000610351562,&quot;width&quot;:850.396789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7937_2*l_h_i*1_3_1"/>
  <p:tag name="KSO_WM_TEMPLATE_CATEGORY" val="diagram"/>
  <p:tag name="KSO_WM_TEMPLATE_INDEX" val="20237937"/>
  <p:tag name="KSO_WM_UNIT_LAYERLEVEL" val="1_1_1"/>
  <p:tag name="KSO_WM_TAG_VERSION" val="3.0"/>
  <p:tag name="KSO_WM_BEAUTIFY_FLAG" val="#wm#"/>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233.xml><?xml version="1.0" encoding="utf-8"?>
<p:tagLst xmlns:p="http://schemas.openxmlformats.org/presentationml/2006/main">
  <p:tag name="KSO_WM_DIAGRAM_MAX_ITEMCNT" val="5"/>
  <p:tag name="KSO_WM_DIAGRAM_MIN_ITEMCNT" val="2"/>
  <p:tag name="KSO_WM_DIAGRAM_VIRTUALLY_FRAME" val="{&quot;height&quot;:139.10000610351562,&quot;width&quot;:850.396789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37_2*l_h_f*1_3_1"/>
  <p:tag name="KSO_WM_TEMPLATE_CATEGORY" val="diagram"/>
  <p:tag name="KSO_WM_TEMPLATE_INDEX" val="20237937"/>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234.xml><?xml version="1.0" encoding="utf-8"?>
<p:tagLst xmlns:p="http://schemas.openxmlformats.org/presentationml/2006/main">
  <p:tag name="KSO_WM_DIAGRAM_MAX_ITEMCNT" val="5"/>
  <p:tag name="KSO_WM_DIAGRAM_MIN_ITEMCNT" val="2"/>
  <p:tag name="KSO_WM_DIAGRAM_VIRTUALLY_FRAME" val="{&quot;height&quot;:139.10000610351562,&quot;width&quot;:850.396789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37_2*l_h_a*1_3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3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22.45*139.1"/>
  <p:tag name="KSO_WM_SLIDE_POSITION" val="68.65*338.4"/>
  <p:tag name="KSO_WM_SLIDE_LAYOUT" val="a_d_l"/>
  <p:tag name="KSO_WM_SLIDE_LAYOUT_CNT" val="1_1_1"/>
  <p:tag name="KSO_WM_SPECIAL_SOURCE" val="bdnull"/>
  <p:tag name="KSO_WM_DIAGRAM_GROUP_CODE" val="l1-1"/>
  <p:tag name="KSO_WM_SLIDE_DIAGTYPE" val="l"/>
  <p:tag name="KSO_WM_TEMPLATE_INDEX" val="20237979"/>
  <p:tag name="KSO_WM_TEMPLATE_SUBCATEGORY" val="0"/>
  <p:tag name="KSO_WM_SLIDE_INDEX" val="1"/>
  <p:tag name="KSO_WM_TAG_VERSION" val="3.0"/>
  <p:tag name="KSO_WM_SLIDE_ID" val="custom20238284_1"/>
  <p:tag name="KSO_WM_SLIDE_ITEM_CNT" val="3"/>
</p:tagLst>
</file>

<file path=ppt/tags/tag236.xml><?xml version="1.0" encoding="utf-8"?>
<p:tagLst xmlns:p="http://schemas.openxmlformats.org/presentationml/2006/main">
  <p:tag name="KSO_WM_BEAUTIFY_FLAG" val="#wm#"/>
  <p:tag name="KSO_WM_TEMPLATE_CATEGORY" val="custom"/>
  <p:tag name="KSO_WM_TEMPLATE_INDEX" val="20237979"/>
</p:tagLst>
</file>

<file path=ppt/tags/tag237.xml><?xml version="1.0" encoding="utf-8"?>
<p:tagLst xmlns:p="http://schemas.openxmlformats.org/presentationml/2006/main">
  <p:tag name="KSO_WM_BEAUTIFY_FLAG" val="#wm#"/>
  <p:tag name="KSO_WM_TEMPLATE_CATEGORY" val="custom"/>
  <p:tag name="KSO_WM_TEMPLATE_INDEX" val="20237979"/>
</p:tagLst>
</file>

<file path=ppt/tags/tag238.xml><?xml version="1.0" encoding="utf-8"?>
<p:tagLst xmlns:p="http://schemas.openxmlformats.org/presentationml/2006/main">
  <p:tag name="KSO_WM_BEAUTIFY_FLAG" val="#wm#"/>
  <p:tag name="KSO_WM_TEMPLATE_CATEGORY" val="custom"/>
  <p:tag name="KSO_WM_TEMPLATE_INDEX" val="20237979"/>
</p:tagLst>
</file>

<file path=ppt/tags/tag239.xml><?xml version="1.0" encoding="utf-8"?>
<p:tagLst xmlns:p="http://schemas.openxmlformats.org/presentationml/2006/main">
  <p:tag name="KSO_WM_BEAUTIFY_FLAG" val="#wm#"/>
  <p:tag name="KSO_WM_TEMPLATE_CATEGORY" val="custom"/>
  <p:tag name="KSO_WM_TEMPLATE_INDEX" val="20237979"/>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40.xml><?xml version="1.0" encoding="utf-8"?>
<p:tagLst xmlns:p="http://schemas.openxmlformats.org/presentationml/2006/main">
  <p:tag name="KSO_WM_BEAUTIFY_FLAG" val="#wm#"/>
  <p:tag name="KSO_WM_TEMPLATE_CATEGORY" val="custom"/>
  <p:tag name="KSO_WM_TEMPLATE_INDEX" val="20237979"/>
</p:tagLst>
</file>

<file path=ppt/tags/tag241.xml><?xml version="1.0" encoding="utf-8"?>
<p:tagLst xmlns:p="http://schemas.openxmlformats.org/presentationml/2006/main">
  <p:tag name="KSO_WM_BEAUTIFY_FLAG" val="#wm#"/>
  <p:tag name="KSO_WM_TEMPLATE_CATEGORY" val="custom"/>
  <p:tag name="KSO_WM_TEMPLATE_INDEX" val="20237979"/>
</p:tagLst>
</file>

<file path=ppt/tags/tag242.xml><?xml version="1.0" encoding="utf-8"?>
<p:tagLst xmlns:p="http://schemas.openxmlformats.org/presentationml/2006/main">
  <p:tag name="KSO_WM_UNIT_ISCONTENTSTITLE" val="0"/>
  <p:tag name="KSO_WM_UNIT_ISNUMDGMTITLE" val="0"/>
  <p:tag name="KSO_WM_UNIT_PRESET_TEXT" val="Your title here"/>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7979_9*a*1"/>
  <p:tag name="KSO_WM_TEMPLATE_CATEGORY" val="custom"/>
  <p:tag name="KSO_WM_TEMPLATE_INDEX" val="20237979"/>
  <p:tag name="KSO_WM_UNIT_LAYERLEVEL" val="1"/>
  <p:tag name="KSO_WM_TAG_VERSION" val="3.0"/>
  <p:tag name="KSO_WM_BEAUTIFY_FLAG" val="#wm#"/>
</p:tagLst>
</file>

<file path=ppt/tags/tag243.xml><?xml version="1.0" encoding="utf-8"?>
<p:tagLst xmlns:p="http://schemas.openxmlformats.org/presentationml/2006/main">
  <p:tag name="KSO_WM_SPECIAL_SOURCE" val="bdnull"/>
  <p:tag name="KSO_WM_SLIDE_CONTENT_AREA" val="{&quot;left&quot;:&quot;43&quot;,&quot;top&quot;:&quot;156.65&quot;,&quot;width&quot;:&quot;459.25&quot;,&quot;height&quot;:&quot;180.85&quot;}"/>
  <p:tag name="KSO_WM_SLIDE_ID" val="custom20237979_9"/>
  <p:tag name="KSO_WM_TEMPLATE_SUBCATEGORY" val="29"/>
  <p:tag name="KSO_WM_TEMPLATE_MASTER_TYPE" val="0"/>
  <p:tag name="KSO_WM_TEMPLATE_COLOR_TYPE" val="0"/>
  <p:tag name="KSO_WM_SLIDE_TYPE" val="sectionTitle"/>
  <p:tag name="KSO_WM_SLIDE_SUBTYPE" val="pureTxt"/>
  <p:tag name="KSO_WM_SLIDE_ITEM_CNT" val="0"/>
  <p:tag name="KSO_WM_SLIDE_INDEX" val="9"/>
  <p:tag name="KSO_WM_TAG_VERSION" val="3.0"/>
  <p:tag name="KSO_WM_BEAUTIFY_FLAG" val="#wm#"/>
  <p:tag name="KSO_WM_TEMPLATE_CATEGORY" val="custom"/>
  <p:tag name="KSO_WM_TEMPLATE_INDEX" val="20237979"/>
  <p:tag name="KSO_WM_SLIDE_LAYOUT" val="a"/>
  <p:tag name="KSO_WM_SLIDE_LAYOUT_CNT" val="1"/>
</p:tagLst>
</file>

<file path=ppt/tags/tag244.xml><?xml version="1.0" encoding="utf-8"?>
<p:tagLst xmlns:p="http://schemas.openxmlformats.org/presentationml/2006/main">
  <p:tag name="KSO_WM_TEMPLATE_CATEGORY" val="custom"/>
  <p:tag name="KSO_WM_TEMPLATE_INDEX" val="20237979"/>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0"/>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8251_1*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8251_1*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8251_1*l_h_i*1_1_2"/>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DIAGRAM_VERSION" val="3"/>
  <p:tag name="KSO_WM_DIAGRAM_COLOR_TRICK" val="1"/>
  <p:tag name="KSO_WM_DIAGRAM_COLOR_TEXT_CAN_REMOVE" val="n"/>
  <p:tag name="KSO_WM_UNIT_LINE_FORE_SCHEMECOLOR_INDEX" val="5"/>
  <p:tag name="KSO_WM_UNIT_USESOURCEFORMAT_APPLY" val="0"/>
</p:tagLst>
</file>

<file path=ppt/tags/tag24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1*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5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1*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8251_1*l_h_i*1_2_2"/>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DIAGRAM_VERSION" val="3"/>
  <p:tag name="KSO_WM_DIAGRAM_COLOR_TRICK" val="1"/>
  <p:tag name="KSO_WM_DIAGRAM_COLOR_TEXT_CAN_REMOVE" val="n"/>
  <p:tag name="KSO_WM_UNIT_LINE_FORE_SCHEMECOLOR_INDEX" val="5"/>
  <p:tag name="KSO_WM_UNIT_USESOURCEFORMAT_APPLY" val="0"/>
</p:tagLst>
</file>

<file path=ppt/tags/tag25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51_1*l_h_f*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25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1*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254.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2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69_1*i*1"/>
  <p:tag name="KSO_WM_TEMPLATE_CATEGORY" val="custom"/>
  <p:tag name="KSO_WM_TEMPLATE_INDEX" val="20238269"/>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0"/>
</p:tagLst>
</file>

<file path=ppt/tags/tag25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69"/>
  <p:tag name="KSO_WM_UNIT_ID" val="custom20238269_1*a*1"/>
  <p:tag name="KSO_WM_UNIT_TEXT_FILL_FORE_SCHEMECOLOR_INDEX" val="13"/>
  <p:tag name="KSO_WM_UNIT_TEXT_FILL_TYPE" val="1"/>
  <p:tag name="KSO_WM_UNIT_USESOURCEFORMAT_APPLY" val="0"/>
  <p:tag name="KSO_WM_UNIT_PRESET_TEXT" val="Your title here"/>
</p:tagLst>
</file>

<file path=ppt/tags/tag257.xml><?xml version="1.0" encoding="utf-8"?>
<p:tagLst xmlns:p="http://schemas.openxmlformats.org/presentationml/2006/main">
  <p:tag name="KSO_WM_UNIT_VALUE" val="1287*117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9_1*d*1"/>
  <p:tag name="KSO_WM_TEMPLATE_CATEGORY" val="custom"/>
  <p:tag name="KSO_WM_TEMPLATE_INDEX" val="20238269"/>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258.xml><?xml version="1.0" encoding="utf-8"?>
<p:tagLst xmlns:p="http://schemas.openxmlformats.org/presentationml/2006/main">
  <p:tag name="KSO_WM_DIAGRAM_MAX_ITEMCNT" val="4"/>
  <p:tag name="KSO_WM_DIAGRAM_MIN_ITEMCNT" val="1"/>
  <p:tag name="KSO_WM_DIAGRAM_VIRTUALLY_FRAME" val="{&quot;height&quot;:313.701324462890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2_2*l_h_f*1_1_1"/>
  <p:tag name="KSO_WM_TEMPLATE_CATEGORY" val="diagram"/>
  <p:tag name="KSO_WM_TEMPLATE_INDEX" val="20237932"/>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259.xml><?xml version="1.0" encoding="utf-8"?>
<p:tagLst xmlns:p="http://schemas.openxmlformats.org/presentationml/2006/main">
  <p:tag name="KSO_WM_DIAGRAM_MAX_ITEMCNT" val="4"/>
  <p:tag name="KSO_WM_DIAGRAM_MIN_ITEMCNT" val="1"/>
  <p:tag name="KSO_WM_DIAGRAM_VIRTUALLY_FRAME" val="{&quot;height&quot;:313.701324462890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2_2*l_h_a*1_1_1"/>
  <p:tag name="KSO_WM_TEMPLATE_CATEGORY" val="diagram"/>
  <p:tag name="KSO_WM_TEMPLATE_INDEX" val="2023793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3.0"/>
  <p:tag name="KSO_WM_BEAUTIFY_FLAG" val="#wm#"/>
</p:tagLst>
</file>

<file path=ppt/tags/tag260.xml><?xml version="1.0" encoding="utf-8"?>
<p:tagLst xmlns:p="http://schemas.openxmlformats.org/presentationml/2006/main">
  <p:tag name="KSO_WM_DIAGRAM_MAX_ITEMCNT" val="4"/>
  <p:tag name="KSO_WM_DIAGRAM_MIN_ITEMCNT" val="1"/>
  <p:tag name="KSO_WM_DIAGRAM_VIRTUALLY_FRAME" val="{&quot;height&quot;:313.701324462890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32_2*l_h_f*1_2_1"/>
  <p:tag name="KSO_WM_TEMPLATE_CATEGORY" val="diagram"/>
  <p:tag name="KSO_WM_TEMPLATE_INDEX" val="20237932"/>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261.xml><?xml version="1.0" encoding="utf-8"?>
<p:tagLst xmlns:p="http://schemas.openxmlformats.org/presentationml/2006/main">
  <p:tag name="KSO_WM_DIAGRAM_MAX_ITEMCNT" val="4"/>
  <p:tag name="KSO_WM_DIAGRAM_MIN_ITEMCNT" val="1"/>
  <p:tag name="KSO_WM_DIAGRAM_VIRTUALLY_FRAME" val="{&quot;height&quot;:313.701324462890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32_2*l_h_a*1_2_1"/>
  <p:tag name="KSO_WM_TEMPLATE_CATEGORY" val="diagram"/>
  <p:tag name="KSO_WM_TEMPLATE_INDEX" val="2023793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262.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858*259.21"/>
  <p:tag name="KSO_WM_SLIDE_POSITION" val="500.435*211.508"/>
  <p:tag name="KSO_WM_SLIDE_LAYOUT" val="a_d_l"/>
  <p:tag name="KSO_WM_SLIDE_LAYOUT_CNT" val="1_1_1"/>
  <p:tag name="KSO_WM_SPECIAL_SOURCE" val="bdnull"/>
  <p:tag name="KSO_WM_DIAGRAM_GROUP_CODE" val="l1-1"/>
  <p:tag name="KSO_WM_SLIDE_DIAGTYPE" val="l"/>
  <p:tag name="KSO_WM_TEMPLATE_INDEX" val="20238245"/>
  <p:tag name="KSO_WM_TEMPLATE_SUBCATEGORY" val="0"/>
  <p:tag name="KSO_WM_SLIDE_INDEX" val="1"/>
  <p:tag name="KSO_WM_TAG_VERSION" val="3.0"/>
  <p:tag name="KSO_WM_SLIDE_ID" val="custom20238269_1"/>
  <p:tag name="KSO_WM_SLIDE_ITEM_CNT" val="3"/>
</p:tagLst>
</file>

<file path=ppt/tags/tag263.xml><?xml version="1.0" encoding="utf-8"?>
<p:tagLst xmlns:p="http://schemas.openxmlformats.org/presentationml/2006/main">
  <p:tag name="KSO_WM_BEAUTIFY_FLAG" val="#wm#"/>
  <p:tag name="KSO_WM_TEMPLATE_CATEGORY" val="custom"/>
  <p:tag name="KSO_WM_TEMPLATE_INDEX" val="20238245"/>
</p:tagLst>
</file>

<file path=ppt/tags/tag264.xml><?xml version="1.0" encoding="utf-8"?>
<p:tagLst xmlns:p="http://schemas.openxmlformats.org/presentationml/2006/main">
  <p:tag name="KSO_WM_BEAUTIFY_FLAG" val="#wm#"/>
  <p:tag name="KSO_WM_TEMPLATE_CATEGORY" val="custom"/>
  <p:tag name="KSO_WM_TEMPLATE_INDEX" val="20238245"/>
</p:tagLst>
</file>

<file path=ppt/tags/tag265.xml><?xml version="1.0" encoding="utf-8"?>
<p:tagLst xmlns:p="http://schemas.openxmlformats.org/presentationml/2006/main">
  <p:tag name="KSO_WM_BEAUTIFY_FLAG" val="#wm#"/>
  <p:tag name="KSO_WM_TEMPLATE_CATEGORY" val="custom"/>
  <p:tag name="KSO_WM_TEMPLATE_INDEX" val="20238245"/>
</p:tagLst>
</file>

<file path=ppt/tags/tag266.xml><?xml version="1.0" encoding="utf-8"?>
<p:tagLst xmlns:p="http://schemas.openxmlformats.org/presentationml/2006/main">
  <p:tag name="KSO_WM_BEAUTIFY_FLAG" val="#wm#"/>
  <p:tag name="KSO_WM_TEMPLATE_CATEGORY" val="custom"/>
  <p:tag name="KSO_WM_TEMPLATE_INDEX" val="20238245"/>
</p:tagLst>
</file>

<file path=ppt/tags/tag267.xml><?xml version="1.0" encoding="utf-8"?>
<p:tagLst xmlns:p="http://schemas.openxmlformats.org/presentationml/2006/main">
  <p:tag name="KSO_WM_BEAUTIFY_FLAG" val="#wm#"/>
  <p:tag name="KSO_WM_TEMPLATE_CATEGORY" val="custom"/>
  <p:tag name="KSO_WM_TEMPLATE_INDEX" val="20238245"/>
</p:tagLst>
</file>

<file path=ppt/tags/tag268.xml><?xml version="1.0" encoding="utf-8"?>
<p:tagLst xmlns:p="http://schemas.openxmlformats.org/presentationml/2006/main">
  <p:tag name="KSO_WM_BEAUTIFY_FLAG" val="#wm#"/>
  <p:tag name="KSO_WM_TEMPLATE_CATEGORY" val="custom"/>
  <p:tag name="KSO_WM_TEMPLATE_INDEX" val="20238245"/>
</p:tagLst>
</file>

<file path=ppt/tags/tag269.xml><?xml version="1.0" encoding="utf-8"?>
<p:tagLst xmlns:p="http://schemas.openxmlformats.org/presentationml/2006/main">
  <p:tag name="KSO_WM_BEAUTIFY_FLAG" val="#wm#"/>
  <p:tag name="KSO_WM_TEMPLATE_CATEGORY" val="custom"/>
  <p:tag name="KSO_WM_TEMPLATE_INDEX" val="20238245"/>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_4*i*4"/>
  <p:tag name="KSO_WM_UNIT_LAYERLEVEL" val="1"/>
  <p:tag name="KSO_WM_TAG_VERSION" val="3.0"/>
  <p:tag name="KSO_WM_BEAUTIFY_FLAG" val="#wm#"/>
</p:tagLst>
</file>

<file path=ppt/tags/tag270.xml><?xml version="1.0" encoding="utf-8"?>
<p:tagLst xmlns:p="http://schemas.openxmlformats.org/presentationml/2006/main">
  <p:tag name="KSO_WM_BEAUTIFY_FLAG" val="#wm#"/>
  <p:tag name="KSO_WM_TEMPLATE_CATEGORY" val="custom"/>
  <p:tag name="KSO_WM_TEMPLATE_INDEX" val="20238245"/>
</p:tagLst>
</file>

<file path=ppt/tags/tag271.xml><?xml version="1.0" encoding="utf-8"?>
<p:tagLst xmlns:p="http://schemas.openxmlformats.org/presentationml/2006/main">
  <p:tag name="KSO_WM_BEAUTIFY_FLAG" val="#wm#"/>
  <p:tag name="KSO_WM_TEMPLATE_CATEGORY" val="custom"/>
  <p:tag name="KSO_WM_TEMPLATE_INDEX" val="20238245"/>
</p:tagLst>
</file>

<file path=ppt/tags/tag272.xml><?xml version="1.0" encoding="utf-8"?>
<p:tagLst xmlns:p="http://schemas.openxmlformats.org/presentationml/2006/main">
  <p:tag name="KSO_WM_BEAUTIFY_FLAG" val="#wm#"/>
  <p:tag name="KSO_WM_TEMPLATE_CATEGORY" val="custom"/>
  <p:tag name="KSO_WM_TEMPLATE_INDEX" val="20238245"/>
</p:tagLst>
</file>

<file path=ppt/tags/tag273.xml><?xml version="1.0" encoding="utf-8"?>
<p:tagLst xmlns:p="http://schemas.openxmlformats.org/presentationml/2006/main">
  <p:tag name="KSO_WM_BEAUTIFY_FLAG" val="#wm#"/>
  <p:tag name="KSO_WM_TEMPLATE_CATEGORY" val="custom"/>
  <p:tag name="KSO_WM_TEMPLATE_INDEX" val="20238245"/>
</p:tagLst>
</file>

<file path=ppt/tags/tag274.xml><?xml version="1.0" encoding="utf-8"?>
<p:tagLst xmlns:p="http://schemas.openxmlformats.org/presentationml/2006/main">
  <p:tag name="KSO_WM_BEAUTIFY_FLAG" val="#wm#"/>
  <p:tag name="KSO_WM_TEMPLATE_CATEGORY" val="custom"/>
  <p:tag name="KSO_WM_TEMPLATE_INDEX" val="20238245"/>
</p:tagLst>
</file>

<file path=ppt/tags/tag275.xml><?xml version="1.0" encoding="utf-8"?>
<p:tagLst xmlns:p="http://schemas.openxmlformats.org/presentationml/2006/main">
  <p:tag name="KSO_WM_BEAUTIFY_FLAG" val="#wm#"/>
  <p:tag name="KSO_WM_TEMPLATE_CATEGORY" val="custom"/>
  <p:tag name="KSO_WM_TEMPLATE_INDEX" val="20238245"/>
</p:tagLst>
</file>

<file path=ppt/tags/tag276.xml><?xml version="1.0" encoding="utf-8"?>
<p:tagLst xmlns:p="http://schemas.openxmlformats.org/presentationml/2006/main">
  <p:tag name="KSO_WM_BEAUTIFY_FLAG" val="#wm#"/>
  <p:tag name="KSO_WM_TEMPLATE_CATEGORY" val="custom"/>
  <p:tag name="KSO_WM_TEMPLATE_INDEX" val="20238245"/>
</p:tagLst>
</file>

<file path=ppt/tags/tag277.xml><?xml version="1.0" encoding="utf-8"?>
<p:tagLst xmlns:p="http://schemas.openxmlformats.org/presentationml/2006/main">
  <p:tag name="KSO_WM_BEAUTIFY_FLAG" val="#wm#"/>
  <p:tag name="KSO_WM_TEMPLATE_CATEGORY" val="custom"/>
  <p:tag name="KSO_WM_TEMPLATE_INDEX" val="20238245"/>
</p:tagLst>
</file>

<file path=ppt/tags/tag278.xml><?xml version="1.0" encoding="utf-8"?>
<p:tagLst xmlns:p="http://schemas.openxmlformats.org/presentationml/2006/main">
  <p:tag name="KSO_WM_BEAUTIFY_FLAG" val="#wm#"/>
  <p:tag name="KSO_WM_TEMPLATE_CATEGORY" val="custom"/>
  <p:tag name="KSO_WM_TEMPLATE_INDEX" val="20238245"/>
</p:tagLst>
</file>

<file path=ppt/tags/tag279.xml><?xml version="1.0" encoding="utf-8"?>
<p:tagLst xmlns:p="http://schemas.openxmlformats.org/presentationml/2006/main">
  <p:tag name="KSO_WM_BEAUTIFY_FLAG" val="#wm#"/>
  <p:tag name="KSO_WM_TEMPLATE_CATEGORY" val="custom"/>
  <p:tag name="KSO_WM_TEMPLATE_INDEX" val="20238245"/>
</p:tagLst>
</file>

<file path=ppt/tags/tag28.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4*a*1"/>
  <p:tag name="KSO_WM_UNIT_LAYERLEVEL" val="1"/>
  <p:tag name="KSO_WM_TAG_VERSION" val="3.0"/>
  <p:tag name="KSO_WM_BEAUTIFY_FLAG" val="#wm#"/>
</p:tagLst>
</file>

<file path=ppt/tags/tag280.xml><?xml version="1.0" encoding="utf-8"?>
<p:tagLst xmlns:p="http://schemas.openxmlformats.org/presentationml/2006/main">
  <p:tag name="KSO_WM_BEAUTIFY_FLAG" val="#wm#"/>
  <p:tag name="KSO_WM_TEMPLATE_CATEGORY" val="custom"/>
  <p:tag name="KSO_WM_TEMPLATE_INDEX" val="20238245"/>
</p:tagLst>
</file>

<file path=ppt/tags/tag281.xml><?xml version="1.0" encoding="utf-8"?>
<p:tagLst xmlns:p="http://schemas.openxmlformats.org/presentationml/2006/main">
  <p:tag name="KSO_WM_BEAUTIFY_FLAG" val="#wm#"/>
  <p:tag name="KSO_WM_TEMPLATE_CATEGORY" val="custom"/>
  <p:tag name="KSO_WM_TEMPLATE_INDEX" val="20238245"/>
</p:tagLst>
</file>

<file path=ppt/tags/tag282.xml><?xml version="1.0" encoding="utf-8"?>
<p:tagLst xmlns:p="http://schemas.openxmlformats.org/presentationml/2006/main">
  <p:tag name="KSO_WM_BEAUTIFY_FLAG" val="#wm#"/>
  <p:tag name="KSO_WM_TEMPLATE_CATEGORY" val="custom"/>
  <p:tag name="KSO_WM_TEMPLATE_INDEX" val="20238245"/>
</p:tagLst>
</file>

<file path=ppt/tags/tag283.xml><?xml version="1.0" encoding="utf-8"?>
<p:tagLst xmlns:p="http://schemas.openxmlformats.org/presentationml/2006/main">
  <p:tag name="KSO_WM_BEAUTIFY_FLAG" val="#wm#"/>
  <p:tag name="KSO_WM_TEMPLATE_CATEGORY" val="custom"/>
  <p:tag name="KSO_WM_TEMPLATE_INDEX" val="20238245"/>
</p:tagLst>
</file>

<file path=ppt/tags/tag284.xml><?xml version="1.0" encoding="utf-8"?>
<p:tagLst xmlns:p="http://schemas.openxmlformats.org/presentationml/2006/main">
  <p:tag name="KSO_WM_BEAUTIFY_FLAG" val="#wm#"/>
  <p:tag name="KSO_WM_TEMPLATE_CATEGORY" val="custom"/>
  <p:tag name="KSO_WM_TEMPLATE_INDEX" val="20238245"/>
</p:tagLst>
</file>

<file path=ppt/tags/tag285.xml><?xml version="1.0" encoding="utf-8"?>
<p:tagLst xmlns:p="http://schemas.openxmlformats.org/presentationml/2006/main">
  <p:tag name="KSO_WM_BEAUTIFY_FLAG" val="#wm#"/>
  <p:tag name="KSO_WM_TEMPLATE_CATEGORY" val="custom"/>
  <p:tag name="KSO_WM_TEMPLATE_INDEX" val="20238245"/>
</p:tagLst>
</file>

<file path=ppt/tags/tag286.xml><?xml version="1.0" encoding="utf-8"?>
<p:tagLst xmlns:p="http://schemas.openxmlformats.org/presentationml/2006/main">
  <p:tag name="KSO_WM_BEAUTIFY_FLAG" val="#wm#"/>
  <p:tag name="KSO_WM_TEMPLATE_CATEGORY" val="custom"/>
  <p:tag name="KSO_WM_TEMPLATE_INDEX" val="20238245"/>
</p:tagLst>
</file>

<file path=ppt/tags/tag287.xml><?xml version="1.0" encoding="utf-8"?>
<p:tagLst xmlns:p="http://schemas.openxmlformats.org/presentationml/2006/main">
  <p:tag name="KSO_WM_BEAUTIFY_FLAG" val="#wm#"/>
  <p:tag name="KSO_WM_TEMPLATE_CATEGORY" val="custom"/>
  <p:tag name="KSO_WM_TEMPLATE_INDEX" val="20238245"/>
</p:tagLst>
</file>

<file path=ppt/tags/tag288.xml><?xml version="1.0" encoding="utf-8"?>
<p:tagLst xmlns:p="http://schemas.openxmlformats.org/presentationml/2006/main">
  <p:tag name="KSO_WM_BEAUTIFY_FLAG" val="#wm#"/>
  <p:tag name="KSO_WM_TEMPLATE_CATEGORY" val="custom"/>
  <p:tag name="KSO_WM_TEMPLATE_INDEX" val="20238245"/>
</p:tagLst>
</file>

<file path=ppt/tags/tag289.xml><?xml version="1.0" encoding="utf-8"?>
<p:tagLst xmlns:p="http://schemas.openxmlformats.org/presentationml/2006/main">
  <p:tag name="KSO_WM_BEAUTIFY_FLAG" val="#wm#"/>
  <p:tag name="KSO_WM_TEMPLATE_CATEGORY" val="custom"/>
  <p:tag name="KSO_WM_TEMPLATE_INDEX" val="20238245"/>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90.xml><?xml version="1.0" encoding="utf-8"?>
<p:tagLst xmlns:p="http://schemas.openxmlformats.org/presentationml/2006/main">
  <p:tag name="KSO_WM_UNIT_ISCONTENTSTITLE" val="0"/>
  <p:tag name="KSO_WM_UNIT_ISNUMDGMTITLE" val="0"/>
  <p:tag name="KSO_WM_UNIT_PRESET_TEXT" val="Your title here"/>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7979_9*a*1"/>
  <p:tag name="KSO_WM_TEMPLATE_CATEGORY" val="custom"/>
  <p:tag name="KSO_WM_TEMPLATE_INDEX" val="20237979"/>
  <p:tag name="KSO_WM_UNIT_LAYERLEVEL" val="1"/>
  <p:tag name="KSO_WM_TAG_VERSION" val="3.0"/>
  <p:tag name="KSO_WM_BEAUTIFY_FLAG" val="#wm#"/>
</p:tagLst>
</file>

<file path=ppt/tags/tag291.xml><?xml version="1.0" encoding="utf-8"?>
<p:tagLst xmlns:p="http://schemas.openxmlformats.org/presentationml/2006/main">
  <p:tag name="KSO_WM_SPECIAL_SOURCE" val="bdnull"/>
  <p:tag name="KSO_WM_SLIDE_CONTENT_AREA" val="{&quot;left&quot;:&quot;43&quot;,&quot;top&quot;:&quot;156.65&quot;,&quot;width&quot;:&quot;459.25&quot;,&quot;height&quot;:&quot;180.85&quot;}"/>
  <p:tag name="KSO_WM_SLIDE_ID" val="custom20237979_9"/>
  <p:tag name="KSO_WM_TEMPLATE_SUBCATEGORY" val="29"/>
  <p:tag name="KSO_WM_TEMPLATE_MASTER_TYPE" val="0"/>
  <p:tag name="KSO_WM_TEMPLATE_COLOR_TYPE" val="0"/>
  <p:tag name="KSO_WM_SLIDE_TYPE" val="sectionTitle"/>
  <p:tag name="KSO_WM_SLIDE_SUBTYPE" val="pureTxt"/>
  <p:tag name="KSO_WM_SLIDE_ITEM_CNT" val="0"/>
  <p:tag name="KSO_WM_SLIDE_INDEX" val="9"/>
  <p:tag name="KSO_WM_TAG_VERSION" val="3.0"/>
  <p:tag name="KSO_WM_BEAUTIFY_FLAG" val="#wm#"/>
  <p:tag name="KSO_WM_TEMPLATE_CATEGORY" val="custom"/>
  <p:tag name="KSO_WM_TEMPLATE_INDEX" val="20238245"/>
  <p:tag name="KSO_WM_SLIDE_LAYOUT" val="a"/>
  <p:tag name="KSO_WM_SLIDE_LAYOUT_CNT"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0"/>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8251_1*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8251_1*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8251_1*l_h_i*1_1_2"/>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DIAGRAM_VERSION" val="3"/>
  <p:tag name="KSO_WM_DIAGRAM_COLOR_TRICK" val="1"/>
  <p:tag name="KSO_WM_DIAGRAM_COLOR_TEXT_CAN_REMOVE" val="n"/>
  <p:tag name="KSO_WM_UNIT_LINE_FORE_SCHEMECOLOR_INDEX" val="5"/>
  <p:tag name="KSO_WM_UNIT_USESOURCEFORMAT_APPLY" val="0"/>
</p:tagLst>
</file>

<file path=ppt/tags/tag29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1*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29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1*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8251_1*l_h_i*1_2_2"/>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DIAGRAM_VERSION" val="3"/>
  <p:tag name="KSO_WM_DIAGRAM_COLOR_TRICK" val="1"/>
  <p:tag name="KSO_WM_DIAGRAM_COLOR_TEXT_CAN_REMOVE" val="n"/>
  <p:tag name="KSO_WM_UNIT_LINE_FORE_SCHEMECOLOR_INDEX" val="5"/>
  <p:tag name="KSO_WM_UNIT_USESOURCEFORMAT_APPLY" val="0"/>
</p:tagLst>
</file>

<file path=ppt/tags/tag29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51_1*l_h_f*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0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1*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301.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30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55"/>
  <p:tag name="KSO_WM_UNIT_ID" val="custom20238255_1*a*1"/>
  <p:tag name="KSO_WM_UNIT_TEXT_FILL_FORE_SCHEMECOLOR_INDEX" val="13"/>
  <p:tag name="KSO_WM_UNIT_TEXT_FILL_TYPE" val="1"/>
  <p:tag name="KSO_WM_UNIT_USESOURCEFORMAT_APPLY" val="0"/>
  <p:tag name="KSO_WM_UNIT_PRESET_TEXT" val="Your title here"/>
</p:tagLst>
</file>

<file path=ppt/tags/tag303.xml><?xml version="1.0" encoding="utf-8"?>
<p:tagLst xmlns:p="http://schemas.openxmlformats.org/presentationml/2006/main">
  <p:tag name="KSO_WM_UNIT_VALUE" val="1904*1309"/>
  <p:tag name="KSO_WM_UNIT_HIGHLIGHT" val="0"/>
  <p:tag name="KSO_WM_UNIT_COMPATIBLE" val="0"/>
  <p:tag name="KSO_WM_UNIT_DIAGRAM_ISNUMVISUAL" val="0"/>
  <p:tag name="KSO_WM_UNIT_DIAGRAM_ISREFERUNIT" val="0"/>
  <p:tag name="KSO_WM_UNIT_TYPE" val="d"/>
  <p:tag name="KSO_WM_UNIT_INDEX" val="1"/>
  <p:tag name="KSO_WM_UNIT_ID" val="custom20238255_1*d*1"/>
  <p:tag name="KSO_WM_TEMPLATE_CATEGORY" val="custom"/>
  <p:tag name="KSO_WM_TEMPLATE_INDEX" val="20238255"/>
  <p:tag name="KSO_WM_UNIT_LAYERLEVEL" val="1"/>
  <p:tag name="KSO_WM_TAG_VERSION" val="3.0"/>
  <p:tag name="KSO_WM_BEAUTIFY_FLAG" val="#wm#"/>
  <p:tag name="KSO_WM_DIAGRAM_GROUP_CODE" val="l1-1"/>
  <p:tag name="KSO_WM_UNIT_LINE_FORE_SCHEMECOLOR_INDEX" val="13"/>
  <p:tag name="KSO_WM_UNIT_LINE_FILL_TYPE" val="2"/>
  <p:tag name="KSO_WM_UNIT_USESOURCEFORMAT_APPLY" val="0"/>
</p:tagLst>
</file>

<file path=ppt/tags/tag304.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6_1*l_h_f*1_1_1"/>
  <p:tag name="KSO_WM_TEMPLATE_CATEGORY" val="diagram"/>
  <p:tag name="KSO_WM_TEMPLATE_INDEX" val="20237926"/>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305.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26_1*l_h_a*1_1_1"/>
  <p:tag name="KSO_WM_TEMPLATE_CATEGORY" val="diagram"/>
  <p:tag name="KSO_WM_TEMPLATE_INDEX" val="20237926"/>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0"/>
</p:tagLst>
</file>

<file path=ppt/tags/tag306.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7926_1*l_h_i*1_1_1"/>
  <p:tag name="KSO_WM_TEMPLATE_CATEGORY" val="diagram"/>
  <p:tag name="KSO_WM_TEMPLATE_INDEX" val="20237926"/>
  <p:tag name="KSO_WM_UNIT_LAYERLEVEL" val="1_1_1"/>
  <p:tag name="KSO_WM_TAG_VERSION" val="3.0"/>
  <p:tag name="KSO_WM_BEAUTIFY_FLAG" val="#wm#"/>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07.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26_1*l_h_a*1_2_1"/>
  <p:tag name="KSO_WM_TEMPLATE_CATEGORY" val="diagram"/>
  <p:tag name="KSO_WM_TEMPLATE_INDEX" val="20237926"/>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0"/>
</p:tagLst>
</file>

<file path=ppt/tags/tag308.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7926_1*l_h_i*1_2_1"/>
  <p:tag name="KSO_WM_TEMPLATE_CATEGORY" val="diagram"/>
  <p:tag name="KSO_WM_TEMPLATE_INDEX" val="20237926"/>
  <p:tag name="KSO_WM_UNIT_LAYERLEVEL" val="1_1_1"/>
  <p:tag name="KSO_WM_TAG_VERSION" val="3.0"/>
  <p:tag name="KSO_WM_BEAUTIFY_FLAG" val="#wm#"/>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0"/>
</p:tagLst>
</file>

<file path=ppt/tags/tag309.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width&quot;:413.989929199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26_1*l_h_f*1_2_1"/>
  <p:tag name="KSO_WM_TEMPLATE_CATEGORY" val="diagram"/>
  <p:tag name="KSO_WM_TEMPLATE_INDEX" val="20237926"/>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646*136.56"/>
  <p:tag name="KSO_WM_SLIDE_LAYOUT" val="a_d_l"/>
  <p:tag name="KSO_WM_SLIDE_LAYOUT_CNT" val="1_1_1"/>
  <p:tag name="KSO_WM_SPECIAL_SOURCE" val="bdnull"/>
  <p:tag name="KSO_WM_DIAGRAM_GROUP_CODE" val="l1-1"/>
  <p:tag name="KSO_WM_SLIDE_DIAGTYPE" val="l"/>
  <p:tag name="KSO_WM_TEMPLATE_INDEX" val="20238245"/>
  <p:tag name="KSO_WM_TEMPLATE_SUBCATEGORY" val="0"/>
  <p:tag name="KSO_WM_SLIDE_INDEX" val="1"/>
  <p:tag name="KSO_WM_TAG_VERSION" val="3.0"/>
  <p:tag name="KSO_WM_SLIDE_ID" val="custom20238255_1"/>
  <p:tag name="KSO_WM_SLIDE_ITEM_CNT" val="3"/>
</p:tagLst>
</file>

<file path=ppt/tags/tag31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55"/>
  <p:tag name="KSO_WM_UNIT_ID" val="custom20238255_1*a*1"/>
  <p:tag name="KSO_WM_UNIT_TEXT_FILL_FORE_SCHEMECOLOR_INDEX" val="13"/>
  <p:tag name="KSO_WM_UNIT_TEXT_FILL_TYPE" val="1"/>
  <p:tag name="KSO_WM_UNIT_USESOURCEFORMAT_APPLY" val="0"/>
  <p:tag name="KSO_WM_UNIT_PRESET_TEXT" val="Your title here"/>
</p:tagLst>
</file>

<file path=ppt/tags/tag312.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4.9480285644531,&quot;left&quot;:54.40503937007874,&quot;top&quot;:134.91622193824588,&quot;width&quot;:849.9018110236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26_1*l_h_f*1_1_1"/>
  <p:tag name="KSO_WM_TEMPLATE_CATEGORY" val="diagram"/>
  <p:tag name="KSO_WM_TEMPLATE_INDEX" val="20237926"/>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313.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646*136.56"/>
  <p:tag name="KSO_WM_SLIDE_LAYOUT" val="a_d_l"/>
  <p:tag name="KSO_WM_SLIDE_LAYOUT_CNT" val="1_1_1"/>
  <p:tag name="KSO_WM_SPECIAL_SOURCE" val="bdnull"/>
  <p:tag name="KSO_WM_DIAGRAM_GROUP_CODE" val="l1-1"/>
  <p:tag name="KSO_WM_SLIDE_DIAGTYPE" val="l"/>
  <p:tag name="KSO_WM_TEMPLATE_INDEX" val="20238245"/>
  <p:tag name="KSO_WM_TEMPLATE_SUBCATEGORY" val="0"/>
  <p:tag name="KSO_WM_SLIDE_INDEX" val="1"/>
  <p:tag name="KSO_WM_TAG_VERSION" val="3.0"/>
  <p:tag name="KSO_WM_SLIDE_ID" val="custom20238255_1"/>
  <p:tag name="KSO_WM_SLIDE_ITEM_CNT" val="3"/>
</p:tagLst>
</file>

<file path=ppt/tags/tag31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55"/>
  <p:tag name="KSO_WM_UNIT_ID" val="custom20238255_1*a*1"/>
  <p:tag name="KSO_WM_UNIT_TEXT_FILL_FORE_SCHEMECOLOR_INDEX" val="13"/>
  <p:tag name="KSO_WM_UNIT_TEXT_FILL_TYPE" val="1"/>
  <p:tag name="KSO_WM_UNIT_USESOURCEFORMAT_APPLY" val="0"/>
  <p:tag name="KSO_WM_UNIT_PRESET_TEXT" val="Your title here"/>
</p:tagLst>
</file>

<file path=ppt/tags/tag315.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646*136.56"/>
  <p:tag name="KSO_WM_SLIDE_LAYOUT" val="a_d_l"/>
  <p:tag name="KSO_WM_SLIDE_LAYOUT_CNT" val="1_1_1"/>
  <p:tag name="KSO_WM_SPECIAL_SOURCE" val="bdnull"/>
  <p:tag name="KSO_WM_DIAGRAM_GROUP_CODE" val="l1-1"/>
  <p:tag name="KSO_WM_SLIDE_DIAGTYPE" val="l"/>
  <p:tag name="KSO_WM_TEMPLATE_INDEX" val="20238245"/>
  <p:tag name="KSO_WM_TEMPLATE_SUBCATEGORY" val="0"/>
  <p:tag name="KSO_WM_SLIDE_INDEX" val="1"/>
  <p:tag name="KSO_WM_TAG_VERSION" val="3.0"/>
  <p:tag name="KSO_WM_SLIDE_ID" val="custom20238255_1"/>
  <p:tag name="KSO_WM_SLIDE_ITEM_CNT" val="3"/>
</p:tagLst>
</file>

<file path=ppt/tags/tag31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55"/>
  <p:tag name="KSO_WM_UNIT_ID" val="custom20238255_1*a*1"/>
  <p:tag name="KSO_WM_UNIT_TEXT_FILL_FORE_SCHEMECOLOR_INDEX" val="13"/>
  <p:tag name="KSO_WM_UNIT_TEXT_FILL_TYPE" val="1"/>
  <p:tag name="KSO_WM_UNIT_USESOURCEFORMAT_APPLY" val="0"/>
  <p:tag name="KSO_WM_UNIT_PRESET_TEXT" val="Your title here"/>
</p:tagLst>
</file>

<file path=ppt/tags/tag31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646*136.56"/>
  <p:tag name="KSO_WM_SLIDE_LAYOUT" val="a_d_l"/>
  <p:tag name="KSO_WM_SLIDE_LAYOUT_CNT" val="1_1_1"/>
  <p:tag name="KSO_WM_SPECIAL_SOURCE" val="bdnull"/>
  <p:tag name="KSO_WM_DIAGRAM_GROUP_CODE" val="l1-1"/>
  <p:tag name="KSO_WM_SLIDE_DIAGTYPE" val="l"/>
  <p:tag name="KSO_WM_TEMPLATE_INDEX" val="20238245"/>
  <p:tag name="KSO_WM_TEMPLATE_SUBCATEGORY" val="0"/>
  <p:tag name="KSO_WM_SLIDE_INDEX" val="1"/>
  <p:tag name="KSO_WM_TAG_VERSION" val="3.0"/>
  <p:tag name="KSO_WM_SLIDE_ID" val="custom20238255_1"/>
  <p:tag name="KSO_WM_SLIDE_ITEM_CNT" val="3"/>
</p:tagLst>
</file>

<file path=ppt/tags/tag31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55"/>
  <p:tag name="KSO_WM_UNIT_ID" val="custom20238255_1*a*1"/>
  <p:tag name="KSO_WM_UNIT_TEXT_FILL_FORE_SCHEMECOLOR_INDEX" val="13"/>
  <p:tag name="KSO_WM_UNIT_TEXT_FILL_TYPE" val="1"/>
  <p:tag name="KSO_WM_UNIT_USESOURCEFORMAT_APPLY" val="0"/>
  <p:tag name="KSO_WM_UNIT_PRESET_TEXT" val="Your title here"/>
</p:tagLst>
</file>

<file path=ppt/tags/tag31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646*136.56"/>
  <p:tag name="KSO_WM_SLIDE_LAYOUT" val="a_d_l"/>
  <p:tag name="KSO_WM_SLIDE_LAYOUT_CNT" val="1_1_1"/>
  <p:tag name="KSO_WM_SPECIAL_SOURCE" val="bdnull"/>
  <p:tag name="KSO_WM_DIAGRAM_GROUP_CODE" val="l1-1"/>
  <p:tag name="KSO_WM_SLIDE_DIAGTYPE" val="l"/>
  <p:tag name="KSO_WM_TEMPLATE_INDEX" val="20238245"/>
  <p:tag name="KSO_WM_TEMPLATE_SUBCATEGORY" val="0"/>
  <p:tag name="KSO_WM_SLIDE_INDEX" val="1"/>
  <p:tag name="KSO_WM_TAG_VERSION" val="3.0"/>
  <p:tag name="KSO_WM_SLIDE_ID" val="custom20238255_1"/>
  <p:tag name="KSO_WM_SLIDE_ITEM_CNT" val="3"/>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55"/>
  <p:tag name="KSO_WM_UNIT_ID" val="custom20238255_1*a*1"/>
  <p:tag name="KSO_WM_UNIT_TEXT_FILL_FORE_SCHEMECOLOR_INDEX" val="13"/>
  <p:tag name="KSO_WM_UNIT_TEXT_FILL_TYPE" val="1"/>
  <p:tag name="KSO_WM_UNIT_USESOURCEFORMAT_APPLY" val="0"/>
  <p:tag name="KSO_WM_UNIT_PRESET_TEXT" val="Your title here"/>
</p:tagLst>
</file>

<file path=ppt/tags/tag32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646*136.56"/>
  <p:tag name="KSO_WM_SLIDE_LAYOUT" val="a_d_l"/>
  <p:tag name="KSO_WM_SLIDE_LAYOUT_CNT" val="1_1_1"/>
  <p:tag name="KSO_WM_SPECIAL_SOURCE" val="bdnull"/>
  <p:tag name="KSO_WM_DIAGRAM_GROUP_CODE" val="l1-1"/>
  <p:tag name="KSO_WM_SLIDE_DIAGTYPE" val="l"/>
  <p:tag name="KSO_WM_TEMPLATE_INDEX" val="20238245"/>
  <p:tag name="KSO_WM_TEMPLATE_SUBCATEGORY" val="0"/>
  <p:tag name="KSO_WM_SLIDE_INDEX" val="1"/>
  <p:tag name="KSO_WM_TAG_VERSION" val="3.0"/>
  <p:tag name="KSO_WM_SLIDE_ID" val="custom20238255_1"/>
  <p:tag name="KSO_WM_SLIDE_ITEM_CNT" val="3"/>
</p:tagLst>
</file>

<file path=ppt/tags/tag32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55"/>
  <p:tag name="KSO_WM_UNIT_ID" val="custom20238255_1*a*1"/>
  <p:tag name="KSO_WM_UNIT_TEXT_FILL_FORE_SCHEMECOLOR_INDEX" val="13"/>
  <p:tag name="KSO_WM_UNIT_TEXT_FILL_TYPE" val="1"/>
  <p:tag name="KSO_WM_UNIT_USESOURCEFORMAT_APPLY" val="0"/>
  <p:tag name="KSO_WM_UNIT_PRESET_TEXT" val="Your title here"/>
</p:tagLst>
</file>

<file path=ppt/tags/tag323.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7646*136.56"/>
  <p:tag name="KSO_WM_SLIDE_LAYOUT" val="a_d_l"/>
  <p:tag name="KSO_WM_SLIDE_LAYOUT_CNT" val="1_1_1"/>
  <p:tag name="KSO_WM_SPECIAL_SOURCE" val="bdnull"/>
  <p:tag name="KSO_WM_DIAGRAM_GROUP_CODE" val="l1-1"/>
  <p:tag name="KSO_WM_SLIDE_DIAGTYPE" val="l"/>
  <p:tag name="KSO_WM_TEMPLATE_INDEX" val="20238245"/>
  <p:tag name="KSO_WM_TEMPLATE_SUBCATEGORY" val="0"/>
  <p:tag name="KSO_WM_SLIDE_INDEX" val="1"/>
  <p:tag name="KSO_WM_TAG_VERSION" val="3.0"/>
  <p:tag name="KSO_WM_SLIDE_ID" val="custom20238255_1"/>
  <p:tag name="KSO_WM_SLIDE_ITEM_CNT" val="3"/>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0"/>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8251_1*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8251_1*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1449"/>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8251_1*l_h_i*1_1_2"/>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DIAGRAM_VERSION" val="3"/>
  <p:tag name="KSO_WM_DIAGRAM_COLOR_TRICK" val="1"/>
  <p:tag name="KSO_WM_DIAGRAM_COLOR_TEXT_CAN_REMOVE" val="n"/>
  <p:tag name="KSO_WM_UNIT_LINE_FORE_SCHEMECOLOR_INDEX" val="5"/>
  <p:tag name="KSO_WM_UNIT_USESOURCEFORMAT_APPLY" val="0"/>
</p:tagLst>
</file>

<file path=ppt/tags/tag3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1*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32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1*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8251_1*l_h_i*1_2_2"/>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DIAGRAM_VERSION" val="3"/>
  <p:tag name="KSO_WM_DIAGRAM_COLOR_TRICK" val="1"/>
  <p:tag name="KSO_WM_DIAGRAM_COLOR_TEXT_CAN_REMOVE" val="n"/>
  <p:tag name="KSO_WM_UNIT_LINE_FORE_SCHEMECOLOR_INDEX" val="5"/>
  <p:tag name="KSO_WM_UNIT_USESOURCEFORMAT_APPLY" val="0"/>
</p:tagLst>
</file>

<file path=ppt/tags/tag3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51_1*l_h_f*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3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1*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333.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334.xml><?xml version="1.0" encoding="utf-8"?>
<p:tagLst xmlns:p="http://schemas.openxmlformats.org/presentationml/2006/main">
  <p:tag name="KSO_WM_UNIT_ISCONTENTSTITLE" val="0"/>
  <p:tag name="KSO_WM_UNIT_ISNUMDGMTITLE" val="0"/>
  <p:tag name="KSO_WM_UNIT_PRESET_TEXT" val="Your title here"/>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7979_9*a*1"/>
  <p:tag name="KSO_WM_TEMPLATE_CATEGORY" val="custom"/>
  <p:tag name="KSO_WM_TEMPLATE_INDEX" val="20237979"/>
  <p:tag name="KSO_WM_UNIT_LAYERLEVEL" val="1"/>
  <p:tag name="KSO_WM_TAG_VERSION" val="3.0"/>
  <p:tag name="KSO_WM_BEAUTIFY_FLAG" val="#wm#"/>
</p:tagLst>
</file>

<file path=ppt/tags/tag335.xml><?xml version="1.0" encoding="utf-8"?>
<p:tagLst xmlns:p="http://schemas.openxmlformats.org/presentationml/2006/main">
  <p:tag name="KSO_WM_SPECIAL_SOURCE" val="bdnull"/>
  <p:tag name="KSO_WM_SLIDE_CONTENT_AREA" val="{&quot;left&quot;:&quot;43&quot;,&quot;top&quot;:&quot;156.65&quot;,&quot;width&quot;:&quot;459.25&quot;,&quot;height&quot;:&quot;180.85&quot;}"/>
  <p:tag name="KSO_WM_SLIDE_ID" val="custom20237979_9"/>
  <p:tag name="KSO_WM_TEMPLATE_SUBCATEGORY" val="29"/>
  <p:tag name="KSO_WM_TEMPLATE_MASTER_TYPE" val="0"/>
  <p:tag name="KSO_WM_TEMPLATE_COLOR_TYPE" val="0"/>
  <p:tag name="KSO_WM_SLIDE_TYPE" val="sectionTitle"/>
  <p:tag name="KSO_WM_SLIDE_SUBTYPE" val="pureTxt"/>
  <p:tag name="KSO_WM_SLIDE_ITEM_CNT" val="0"/>
  <p:tag name="KSO_WM_SLIDE_INDEX" val="9"/>
  <p:tag name="KSO_WM_TAG_VERSION" val="3.0"/>
  <p:tag name="KSO_WM_BEAUTIFY_FLAG" val="#wm#"/>
  <p:tag name="KSO_WM_TEMPLATE_CATEGORY" val="custom"/>
  <p:tag name="KSO_WM_TEMPLATE_INDEX" val="20238245"/>
  <p:tag name="KSO_WM_SLIDE_LAYOUT" val="a"/>
  <p:tag name="KSO_WM_SLIDE_LAYOUT_CNT" val="1"/>
</p:tagLst>
</file>

<file path=ppt/tags/tag336.xml><?xml version="1.0" encoding="utf-8"?>
<p:tagLst xmlns:p="http://schemas.openxmlformats.org/presentationml/2006/main">
  <p:tag name="KSO_WM_TEMPLATE_CATEGORY" val="custom"/>
  <p:tag name="KSO_WM_TEMPLATE_INDEX" val="20238245"/>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245_1*a*1"/>
  <p:tag name="KSO_WM_TEMPLATE_CATEGORY" val="custom"/>
  <p:tag name="KSO_WM_TEMPLATE_INDEX" val="20238245"/>
  <p:tag name="KSO_WM_UNIT_LAYERLEVEL" val="1"/>
  <p:tag name="KSO_WM_TAG_VERSION" val="3.0"/>
  <p:tag name="KSO_WM_BEAUTIFY_FLAG" val="#wm#"/>
  <p:tag name="KSO_WM_UNIT_ISCONTENTSTITLE" val="0"/>
  <p:tag name="KSO_WM_UNIT_ISNUMDGMTITLE" val="0"/>
  <p:tag name="KSO_WM_UNIT_NOCLEAR" val="0"/>
  <p:tag name="KSO_WM_UNIT_TYPE" val="a"/>
  <p:tag name="KSO_WM_UNIT_INDEX" val="1"/>
  <p:tag name="KSO_WM_UNIT_PRESET_TEXT" val="Your title here"/>
  <p:tag name="KSO_WM_UNIT_TEXT_FILL_FORE_SCHEMECOLOR_INDEX" val="13"/>
  <p:tag name="KSO_WM_UNIT_TEXT_FILL_TYPE" val="1"/>
  <p:tag name="KSO_WM_UNIT_USESOURCEFORMAT_APPLY" val="0"/>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3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3_1"/>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1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1_1"/>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4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251_2*l_h_i*1_1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34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8251_2*l_h_f*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34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8251_2*l_h_a*1_1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34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8251_2*l_h_i*1_2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34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8251_2*l_h_f*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34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8251_2*l_h_a*1_2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34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8251_2*l_h_i*1_3_1"/>
  <p:tag name="KSO_WM_TEMPLATE_CATEGORY" val="diagram"/>
  <p:tag name="KSO_WM_TEMPLATE_INDEX" val="20238251"/>
  <p:tag name="KSO_WM_UNIT_LAYERLEVEL" val="1_1_1"/>
  <p:tag name="KSO_WM_TAG_VERSION" val="3.0"/>
  <p:tag name="KSO_WM_BEAUTIFY_FLAG" val="#wm#"/>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gradient&quot;:[{&quot;brightness&quot;:1,&quot;colorType&quot;:1,&quot;foreColorIndex&quot;:5,&quot;pos&quot;:0,&quot;transparency&quot;:1},{&quot;brightness&quot;:0.6000000238418579,&quot;colorType&quot;:1,&quot;foreColorIndex&quot;:5,&quot;pos&quot;:0.6899999976158142,&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 name="KSO_WM_UNIT_LINE_FORE_SCHEMECOLOR_INDEX" val="5"/>
  <p:tag name="KSO_WM_UNIT_USESOURCEFORMAT_APPLY" val="0"/>
</p:tagLst>
</file>

<file path=ppt/tags/tag34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8251_2*l_h_f*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34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8251_2*l_h_a*1_3_1"/>
  <p:tag name="KSO_WM_TEMPLATE_CATEGORY" val="diagram"/>
  <p:tag name="KSO_WM_TEMPLATE_INDEX" val="2023825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Your title here"/>
  <p:tag name="KSO_WM_UNIT_TEXT_FILL_FORE_SCHEMECOLOR_INDEX" val="1"/>
  <p:tag name="KSO_WM_UNIT_TEXT_FILL_TYPE" val="1"/>
  <p:tag name="KSO_WM_UNIT_USESOURCEFORMAT_APPLY" val="0"/>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8251_2*l_h_d*1_2_1"/>
  <p:tag name="KSO_WM_TEMPLATE_CATEGORY" val="diagram"/>
  <p:tag name="KSO_WM_TEMPLATE_INDEX" val="20238251"/>
  <p:tag name="KSO_WM_UNIT_LAYERLEVEL" val="1_1_1"/>
  <p:tag name="KSO_WM_TAG_VERSION" val="3.0"/>
  <p:tag name="KSO_WM_BEAUTIFY_FLAG" val="#wm#"/>
  <p:tag name="KSO_WM_DIAGRAM_VERSION" val="3"/>
  <p:tag name="KSO_WM_DIAGRAM_COLOR_TRICK" val="1"/>
  <p:tag name="KSO_WM_DIAGRAM_COLOR_TEXT_CAN_REMOVE" val="n"/>
  <p:tag name="KSO_WM_UNIT_VALUE" val="547*936"/>
  <p:tag name="KSO_WM_UNIT_TYPE" val="l_h_d"/>
  <p:tag name="KSO_WM_UNIT_INDEX" val="1_2_1"/>
  <p:tag name="KSO_WM_DIAGRAM_MAX_ITEMCNT" val="4"/>
  <p:tag name="KSO_WM_DIAGRAM_MIN_ITEMCNT" val="2"/>
  <p:tag name="KSO_WM_DIAGRAM_VIRTUALLY_FRAME" val="{&quot;height&quot;:382.094970703125,&quot;width&quot;:851.11010742187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3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50.xml><?xml version="1.0" encoding="utf-8"?>
<p:tagLst xmlns:p="http://schemas.openxmlformats.org/presentationml/2006/main">
  <p:tag name="KSO_WM_SLIDE_ID" val="custom20238245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45"/>
  <p:tag name="KSO_WM_SLIDE_TYPE" val="text"/>
  <p:tag name="KSO_WM_SLIDE_SUBTYPE" val="picTxt"/>
  <p:tag name="KSO_WM_SLIDE_SIZE" val="850.448*382.064"/>
  <p:tag name="KSO_WM_SLIDE_POSITION" val="54.7493*107.097"/>
  <p:tag name="KSO_WM_SLIDE_LAYOUT" val="a_l"/>
  <p:tag name="KSO_WM_SLIDE_LAYOUT_CNT" val="1_1"/>
  <p:tag name="KSO_WM_SPECIAL_SOURCE" val="bdnull"/>
  <p:tag name="KSO_WM_DIAGRAM_GROUP_CODE" val="l1-1"/>
  <p:tag name="KSO_WM_SLIDE_DIAGTYPE" val="l"/>
</p:tagLst>
</file>

<file path=ppt/tags/tag351.xml><?xml version="1.0" encoding="utf-8"?>
<p:tagLst xmlns:p="http://schemas.openxmlformats.org/presentationml/2006/main">
  <p:tag name="KSO_WM_UNIT_ISCONTENTSTITLE" val="0"/>
  <p:tag name="KSO_WM_UNIT_ISNUMDGMTITLE" val="0"/>
  <p:tag name="KSO_WM_UNIT_PRESET_TEXT" val="Your title here"/>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7979_9*a*1"/>
  <p:tag name="KSO_WM_TEMPLATE_CATEGORY" val="custom"/>
  <p:tag name="KSO_WM_TEMPLATE_INDEX" val="20237979"/>
  <p:tag name="KSO_WM_UNIT_LAYERLEVEL" val="1"/>
  <p:tag name="KSO_WM_TAG_VERSION" val="3.0"/>
  <p:tag name="KSO_WM_BEAUTIFY_FLAG" val="#wm#"/>
</p:tagLst>
</file>

<file path=ppt/tags/tag352.xml><?xml version="1.0" encoding="utf-8"?>
<p:tagLst xmlns:p="http://schemas.openxmlformats.org/presentationml/2006/main">
  <p:tag name="KSO_WM_SPECIAL_SOURCE" val="bdnull"/>
  <p:tag name="KSO_WM_SLIDE_CONTENT_AREA" val="{&quot;left&quot;:&quot;43&quot;,&quot;top&quot;:&quot;156.65&quot;,&quot;width&quot;:&quot;459.25&quot;,&quot;height&quot;:&quot;180.85&quot;}"/>
  <p:tag name="KSO_WM_SLIDE_ID" val="custom20237979_9"/>
  <p:tag name="KSO_WM_TEMPLATE_SUBCATEGORY" val="29"/>
  <p:tag name="KSO_WM_TEMPLATE_MASTER_TYPE" val="0"/>
  <p:tag name="KSO_WM_TEMPLATE_COLOR_TYPE" val="0"/>
  <p:tag name="KSO_WM_SLIDE_TYPE" val="sectionTitle"/>
  <p:tag name="KSO_WM_SLIDE_SUBTYPE" val="pureTxt"/>
  <p:tag name="KSO_WM_SLIDE_ITEM_CNT" val="0"/>
  <p:tag name="KSO_WM_SLIDE_INDEX" val="9"/>
  <p:tag name="KSO_WM_TAG_VERSION" val="3.0"/>
  <p:tag name="KSO_WM_BEAUTIFY_FLAG" val="#wm#"/>
  <p:tag name="KSO_WM_TEMPLATE_CATEGORY" val="custom"/>
  <p:tag name="KSO_WM_TEMPLATE_INDEX" val="20238245"/>
  <p:tag name="KSO_WM_SLIDE_LAYOUT" val="a"/>
  <p:tag name="KSO_WM_SLIDE_LAYOUT_CNT" val="1"/>
</p:tagLst>
</file>

<file path=ppt/tags/tag353.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TEXT_FILL_FORE_SCHEMECOLOR_INDEX" val="13"/>
  <p:tag name="KSO_WM_UNIT_TEXT_FILL_TYPE" val="1"/>
  <p:tag name="KSO_WM_UNIT_USESOURCEFORMAT_APPLY" val="0"/>
  <p:tag name="KSO_WM_TEMPLATE_INDEX" val="20238254"/>
  <p:tag name="KSO_WM_UNIT_ID" val="custom20238254_1*a*1"/>
  <p:tag name="KSO_WM_UNIT_PRESET_TEXT" val="Your title here"/>
</p:tagLst>
</file>

<file path=ppt/tags/tag354.xml><?xml version="1.0" encoding="utf-8"?>
<p:tagLst xmlns:p="http://schemas.openxmlformats.org/presentationml/2006/main">
  <p:tag name="KSO_WM_BEAUTIFY_FLAG" val="#wm#"/>
  <p:tag name="KSO_WM_UNIT_VALUE" val="1904*151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54_1*d*1"/>
  <p:tag name="KSO_WM_TEMPLATE_CATEGORY" val="custom"/>
  <p:tag name="KSO_WM_TEMPLATE_INDEX" val="20238254"/>
  <p:tag name="KSO_WM_UNIT_LAYERLEVEL" val="1"/>
  <p:tag name="KSO_WM_TAG_VERSION" val="3.0"/>
  <p:tag name="KSO_WM_UNIT_LINE_FORE_SCHEMECOLOR_INDEX" val="1"/>
  <p:tag name="KSO_WM_UNIT_LINE_FILL_TYPE" val="2"/>
  <p:tag name="KSO_WM_UNIT_USESOURCEFORMAT_APPLY" val="0"/>
</p:tagLst>
</file>

<file path=ppt/tags/tag355.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4_2*l_h_f*1_1_1"/>
  <p:tag name="KSO_WM_TEMPLATE_CATEGORY" val="diagram"/>
  <p:tag name="KSO_WM_TEMPLATE_INDEX" val="20237944"/>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356.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44_2*l_h_a*1_1_1"/>
  <p:tag name="KSO_WM_TEMPLATE_CATEGORY" val="diagram"/>
  <p:tag name="KSO_WM_TEMPLATE_INDEX" val="20237944"/>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0"/>
</p:tagLst>
</file>

<file path=ppt/tags/tag357.xml><?xml version="1.0" encoding="utf-8"?>
<p:tagLst xmlns:p="http://schemas.openxmlformats.org/presentationml/2006/main">
  <p:tag name="KSO_WM_UNIT_TEXT_FILL_FORE_SCHEMECOLOR_INDEX_BRIGHTNESS" val="0.15"/>
  <p:tag name="KSO_WM_UNIT_FILL_TYPE" val="3"/>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7944_2*l_h_i*1_1_1"/>
  <p:tag name="KSO_WM_TEMPLATE_CATEGORY" val="diagram"/>
  <p:tag name="KSO_WM_TEMPLATE_INDEX" val="20237944"/>
  <p:tag name="KSO_WM_UNIT_LAYERLEVEL" val="1_1_1"/>
  <p:tag name="KSO_WM_TAG_VERSION" val="3.0"/>
  <p:tag name="KSO_WM_BEAUTIFY_FLAG" val="#wm#"/>
  <p:tag name="KSO_WM_UNIT_PRESET_TEXT" val="01"/>
  <p:tag name="KSO_WM_UNIT_LINE_FORE_SCHEMECOLOR_INDEX" val="5"/>
  <p:tag name="KSO_WM_UNIT_TEXT_FILL_FORE_SCHEMECOLOR_INDEX" val="1"/>
  <p:tag name="KSO_WM_UNIT_TEXT_FILL_TYPE" val="1"/>
  <p:tag name="KSO_WM_UNIT_LINE_FILL_TYPE" val="2"/>
  <p:tag name="KSO_WM_UNIT_USESOURCEFORMAT_APPLY" val="0"/>
</p:tagLst>
</file>

<file path=ppt/tags/tag358.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44_2*l_h_f*1_2_1"/>
  <p:tag name="KSO_WM_TEMPLATE_CATEGORY" val="diagram"/>
  <p:tag name="KSO_WM_TEMPLATE_INDEX" val="20237944"/>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359.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44_2*l_h_a*1_2_1"/>
  <p:tag name="KSO_WM_TEMPLATE_CATEGORY" val="diagram"/>
  <p:tag name="KSO_WM_TEMPLATE_INDEX" val="20237944"/>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0"/>
</p:tagLst>
</file>

<file path=ppt/tags/tag3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60.xml><?xml version="1.0" encoding="utf-8"?>
<p:tagLst xmlns:p="http://schemas.openxmlformats.org/presentationml/2006/main">
  <p:tag name="KSO_WM_UNIT_TEXT_FILL_FORE_SCHEMECOLOR_INDEX_BRIGHTNESS" val="0.15"/>
  <p:tag name="KSO_WM_UNIT_FILL_TYPE" val="3"/>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7944_2*l_h_i*1_2_1"/>
  <p:tag name="KSO_WM_TEMPLATE_CATEGORY" val="diagram"/>
  <p:tag name="KSO_WM_TEMPLATE_INDEX" val="20237944"/>
  <p:tag name="KSO_WM_UNIT_LAYERLEVEL" val="1_1_1"/>
  <p:tag name="KSO_WM_TAG_VERSION" val="3.0"/>
  <p:tag name="KSO_WM_BEAUTIFY_FLAG" val="#wm#"/>
  <p:tag name="KSO_WM_UNIT_PRESET_TEXT" val="02"/>
  <p:tag name="KSO_WM_UNIT_LINE_FORE_SCHEMECOLOR_INDEX" val="5"/>
  <p:tag name="KSO_WM_UNIT_TEXT_FILL_FORE_SCHEMECOLOR_INDEX" val="1"/>
  <p:tag name="KSO_WM_UNIT_TEXT_FILL_TYPE" val="1"/>
  <p:tag name="KSO_WM_UNIT_LINE_FILL_TYPE" val="2"/>
  <p:tag name="KSO_WM_UNIT_USESOURCEFORMAT_APPLY" val="0"/>
</p:tagLst>
</file>

<file path=ppt/tags/tag361.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44_2*l_h_f*1_3_1"/>
  <p:tag name="KSO_WM_TEMPLATE_CATEGORY" val="diagram"/>
  <p:tag name="KSO_WM_TEMPLATE_INDEX" val="20237944"/>
  <p:tag name="KSO_WM_UNIT_LAYERLEVEL" val="1_1_1"/>
  <p:tag name="KSO_WM_TAG_VERSION" val="3.0"/>
  <p:tag name="KSO_WM_BEAUTIFY_FLAG" val="#wm#"/>
  <p:tag name="KSO_WM_UNIT_PRESET_TEXT" val="Presentations are communication tools that can be used as demonstrations."/>
  <p:tag name="KSO_WM_UNIT_TEXT_FILL_FORE_SCHEMECOLOR_INDEX" val="1"/>
  <p:tag name="KSO_WM_UNIT_TEXT_FILL_TYPE" val="1"/>
  <p:tag name="KSO_WM_UNIT_USESOURCEFORMAT_APPLY" val="0"/>
</p:tagLst>
</file>

<file path=ppt/tags/tag362.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44_2*l_h_a*1_3_1"/>
  <p:tag name="KSO_WM_TEMPLATE_CATEGORY" val="diagram"/>
  <p:tag name="KSO_WM_TEMPLATE_INDEX" val="20237944"/>
  <p:tag name="KSO_WM_UNIT_LAYERLEVEL" val="1_1_1"/>
  <p:tag name="KSO_WM_TAG_VERSION" val="3.0"/>
  <p:tag name="KSO_WM_BEAUTIFY_FLAG" val="#wm#"/>
  <p:tag name="KSO_WM_UNIT_PRESET_TEXT" val="Title"/>
  <p:tag name="KSO_WM_UNIT_TEXT_FILL_FORE_SCHEMECOLOR_INDEX" val="1"/>
  <p:tag name="KSO_WM_UNIT_TEXT_FILL_TYPE" val="1"/>
  <p:tag name="KSO_WM_UNIT_USESOURCEFORMAT_APPLY" val="0"/>
</p:tagLst>
</file>

<file path=ppt/tags/tag363.xml><?xml version="1.0" encoding="utf-8"?>
<p:tagLst xmlns:p="http://schemas.openxmlformats.org/presentationml/2006/main">
  <p:tag name="KSO_WM_UNIT_TEXT_FILL_FORE_SCHEMECOLOR_INDEX_BRIGHTNESS" val="0.15"/>
  <p:tag name="KSO_WM_UNIT_FILL_TYPE" val="3"/>
  <p:tag name="KSO_WM_DIAGRAM_MAX_ITEMCNT" val="4"/>
  <p:tag name="KSO_WM_DIAGRAM_MIN_ITEMCNT" val="2"/>
  <p:tag name="KSO_WM_DIAGRAM_VIRTUALLY_FRAME" val="{&quot;height&quot;:366.4813537597656,&quot;width&quot;:414.61779785156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7944_2*l_h_i*1_3_1"/>
  <p:tag name="KSO_WM_TEMPLATE_CATEGORY" val="diagram"/>
  <p:tag name="KSO_WM_TEMPLATE_INDEX" val="20237944"/>
  <p:tag name="KSO_WM_UNIT_LAYERLEVEL" val="1_1_1"/>
  <p:tag name="KSO_WM_TAG_VERSION" val="3.0"/>
  <p:tag name="KSO_WM_BEAUTIFY_FLAG" val="#wm#"/>
  <p:tag name="KSO_WM_UNIT_PRESET_TEXT" val="03"/>
  <p:tag name="KSO_WM_UNIT_LINE_FORE_SCHEMECOLOR_INDEX" val="5"/>
  <p:tag name="KSO_WM_UNIT_TEXT_FILL_FORE_SCHEMECOLOR_INDEX" val="1"/>
  <p:tag name="KSO_WM_UNIT_TEXT_FILL_TYPE" val="1"/>
  <p:tag name="KSO_WM_UNIT_LINE_FILL_TYPE" val="2"/>
  <p:tag name="KSO_WM_UNIT_USESOURCEFORMAT_APPLY" val="0"/>
</p:tagLst>
</file>

<file path=ppt/tags/tag36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4.6*361.249"/>
  <p:tag name="KSO_WM_SLIDE_POSITION" val="54.7*125.201"/>
  <p:tag name="KSO_WM_SLIDE_LAYOUT" val="a_d_l"/>
  <p:tag name="KSO_WM_SLIDE_LAYOUT_CNT" val="1_1_1"/>
  <p:tag name="KSO_WM_SPECIAL_SOURCE" val="bdnull"/>
  <p:tag name="KSO_WM_DIAGRAM_GROUP_CODE" val="l1-1"/>
  <p:tag name="KSO_WM_SLIDE_DIAGTYPE" val="l"/>
  <p:tag name="KSO_WM_TEMPLATE_INDEX" val="20238245"/>
  <p:tag name="KSO_WM_TEMPLATE_SUBCATEGORY" val="0"/>
  <p:tag name="KSO_WM_SLIDE_INDEX" val="1"/>
  <p:tag name="KSO_WM_TAG_VERSION" val="3.0"/>
  <p:tag name="KSO_WM_SLIDE_ID" val="custom20238254_1"/>
  <p:tag name="KSO_WM_SLIDE_ITEM_CNT" val="3"/>
</p:tagLst>
</file>

<file path=ppt/tags/tag365.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87"/>
  <p:tag name="KSO_WM_UNIT_ID" val="custom20238287_1*a*1"/>
  <p:tag name="KSO_WM_UNIT_TEXT_FILL_FORE_SCHEMECOLOR_INDEX" val="5"/>
  <p:tag name="KSO_WM_UNIT_TEXT_FILL_TYPE" val="1"/>
  <p:tag name="KSO_WM_UNIT_USESOURCEFORMAT_APPLY" val="0"/>
  <p:tag name="KSO_WM_UNIT_PRESET_TEXT" val="Your title here"/>
</p:tagLst>
</file>

<file path=ppt/tags/tag366.xml><?xml version="1.0" encoding="utf-8"?>
<p:tagLst xmlns:p="http://schemas.openxmlformats.org/presentationml/2006/main">
  <p:tag name="KSO_WM_UNIT_VALUE" val="1436*146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87_1*d*1"/>
  <p:tag name="KSO_WM_TEMPLATE_CATEGORY" val="custom"/>
  <p:tag name="KSO_WM_TEMPLATE_INDEX" val="20238287"/>
  <p:tag name="KSO_WM_UNIT_LAYERLEVEL" val="1"/>
  <p:tag name="KSO_WM_TAG_VERSION" val="3.0"/>
  <p:tag name="KSO_WM_BEAUTIFY_FLAG" val="#wm#"/>
  <p:tag name="KSO_WM_UNIT_LINE_FORE_SCHEMECOLOR_INDEX" val="13"/>
  <p:tag name="KSO_WM_UNIT_LINE_FILL_TYPE" val="2"/>
  <p:tag name="KSO_WM_UNIT_USESOURCEFORMAT_APPLY" val="0"/>
</p:tagLst>
</file>

<file path=ppt/tags/tag367.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6_3*l_h_f*1_1_1"/>
  <p:tag name="KSO_WM_TEMPLATE_CATEGORY" val="diagram"/>
  <p:tag name="KSO_WM_TEMPLATE_INDEX" val="20237936"/>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368.xml><?xml version="1.0" encoding="utf-8"?>
<p:tagLst xmlns:p="http://schemas.openxmlformats.org/presentationml/2006/main">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6_3*l_h_a*1_1_1"/>
  <p:tag name="KSO_WM_TEMPLATE_CATEGORY" val="diagram"/>
  <p:tag name="KSO_WM_TEMPLATE_INDEX" val="2023793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369.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36_3*l_h_f*1_2_1"/>
  <p:tag name="KSO_WM_TEMPLATE_CATEGORY" val="diagram"/>
  <p:tag name="KSO_WM_TEMPLATE_INDEX" val="20237936"/>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3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299"/>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70.xml><?xml version="1.0" encoding="utf-8"?>
<p:tagLst xmlns:p="http://schemas.openxmlformats.org/presentationml/2006/main">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36_3*l_h_a*1_2_1"/>
  <p:tag name="KSO_WM_TEMPLATE_CATEGORY" val="diagram"/>
  <p:tag name="KSO_WM_TEMPLATE_INDEX" val="2023793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371.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36_3*l_h_f*1_3_1"/>
  <p:tag name="KSO_WM_TEMPLATE_CATEGORY" val="diagram"/>
  <p:tag name="KSO_WM_TEMPLATE_INDEX" val="20237936"/>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0"/>
</p:tagLst>
</file>

<file path=ppt/tags/tag372.xml><?xml version="1.0" encoding="utf-8"?>
<p:tagLst xmlns:p="http://schemas.openxmlformats.org/presentationml/2006/main">
  <p:tag name="KSO_WM_DIAGRAM_MAX_ITEMCNT" val="3"/>
  <p:tag name="KSO_WM_DIAGRAM_MIN_ITEMCNT" val="1"/>
  <p:tag name="KSO_WM_DIAGRAM_VIRTUALLY_FRAME" val="{&quot;height&quot;:318.2501525878906,&quot;width&quot;:26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36_3*l_h_a*1_3_1"/>
  <p:tag name="KSO_WM_TEMPLATE_CATEGORY" val="diagram"/>
  <p:tag name="KSO_WM_TEMPLATE_INDEX" val="20237936"/>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373.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66.85*289.778"/>
  <p:tag name="KSO_WM_SLIDE_POSITION" val="54.7*161.172"/>
  <p:tag name="KSO_WM_SLIDE_LAYOUT" val="a_d_l"/>
  <p:tag name="KSO_WM_SLIDE_LAYOUT_CNT" val="1_1_1"/>
  <p:tag name="KSO_WM_SPECIAL_SOURCE" val="bdnull"/>
  <p:tag name="KSO_WM_DIAGRAM_GROUP_CODE" val="l1-1"/>
  <p:tag name="KSO_WM_SLIDE_DIAGTYPE" val="l"/>
  <p:tag name="KSO_WM_TEMPLATE_INDEX" val="20238245"/>
  <p:tag name="KSO_WM_TEMPLATE_SUBCATEGORY" val="0"/>
  <p:tag name="KSO_WM_SLIDE_INDEX" val="1"/>
  <p:tag name="KSO_WM_TAG_VERSION" val="3.0"/>
  <p:tag name="KSO_WM_SLIDE_ID" val="custom20238287_1"/>
  <p:tag name="KSO_WM_SLIDE_ITEM_CNT" val="2"/>
</p:tagLst>
</file>

<file path=ppt/tags/tag37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69_1*i*1"/>
  <p:tag name="KSO_WM_TEMPLATE_CATEGORY" val="custom"/>
  <p:tag name="KSO_WM_TEMPLATE_INDEX" val="20238269"/>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0"/>
</p:tagLst>
</file>

<file path=ppt/tags/tag37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269"/>
  <p:tag name="KSO_WM_UNIT_ID" val="custom20238269_1*a*1"/>
  <p:tag name="KSO_WM_UNIT_TEXT_FILL_FORE_SCHEMECOLOR_INDEX" val="13"/>
  <p:tag name="KSO_WM_UNIT_TEXT_FILL_TYPE" val="1"/>
  <p:tag name="KSO_WM_UNIT_USESOURCEFORMAT_APPLY" val="0"/>
  <p:tag name="KSO_WM_UNIT_PRESET_TEXT" val="Your title here"/>
</p:tagLst>
</file>

<file path=ppt/tags/tag376.xml><?xml version="1.0" encoding="utf-8"?>
<p:tagLst xmlns:p="http://schemas.openxmlformats.org/presentationml/2006/main">
  <p:tag name="KSO_WM_UNIT_VALUE" val="1287*117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9_1*d*1"/>
  <p:tag name="KSO_WM_TEMPLATE_CATEGORY" val="custom"/>
  <p:tag name="KSO_WM_TEMPLATE_INDEX" val="20238269"/>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377.xml><?xml version="1.0" encoding="utf-8"?>
<p:tagLst xmlns:p="http://schemas.openxmlformats.org/presentationml/2006/main">
  <p:tag name="KSO_WM_DIAGRAM_MAX_ITEMCNT" val="4"/>
  <p:tag name="KSO_WM_DIAGRAM_MIN_ITEMCNT" val="1"/>
  <p:tag name="KSO_WM_DIAGRAM_VIRTUALLY_FRAME" val="{&quot;height&quot;:313.701324462890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4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2_2*l_h_f*1_1_1"/>
  <p:tag name="KSO_WM_TEMPLATE_CATEGORY" val="diagram"/>
  <p:tag name="KSO_WM_TEMPLATE_INDEX" val="20237932"/>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378.xml><?xml version="1.0" encoding="utf-8"?>
<p:tagLst xmlns:p="http://schemas.openxmlformats.org/presentationml/2006/main">
  <p:tag name="KSO_WM_DIAGRAM_MAX_ITEMCNT" val="4"/>
  <p:tag name="KSO_WM_DIAGRAM_MIN_ITEMCNT" val="1"/>
  <p:tag name="KSO_WM_DIAGRAM_VIRTUALLY_FRAME" val="{&quot;height&quot;:313.701324462890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2_2*l_h_a*1_1_1"/>
  <p:tag name="KSO_WM_TEMPLATE_CATEGORY" val="diagram"/>
  <p:tag name="KSO_WM_TEMPLATE_INDEX" val="2023793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379.xml><?xml version="1.0" encoding="utf-8"?>
<p:tagLst xmlns:p="http://schemas.openxmlformats.org/presentationml/2006/main">
  <p:tag name="KSO_WM_DIAGRAM_MAX_ITEMCNT" val="4"/>
  <p:tag name="KSO_WM_DIAGRAM_MIN_ITEMCNT" val="1"/>
  <p:tag name="KSO_WM_DIAGRAM_VIRTUALLY_FRAME" val="{&quot;height&quot;:313.701324462890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32_2*l_h_f*1_2_1"/>
  <p:tag name="KSO_WM_TEMPLATE_CATEGORY" val="diagram"/>
  <p:tag name="KSO_WM_TEMPLATE_INDEX" val="20237932"/>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80.xml><?xml version="1.0" encoding="utf-8"?>
<p:tagLst xmlns:p="http://schemas.openxmlformats.org/presentationml/2006/main">
  <p:tag name="KSO_WM_DIAGRAM_MAX_ITEMCNT" val="4"/>
  <p:tag name="KSO_WM_DIAGRAM_MIN_ITEMCNT" val="1"/>
  <p:tag name="KSO_WM_DIAGRAM_VIRTUALLY_FRAME" val="{&quot;height&quot;:313.7013244628906,&quot;width&quot;:414.054107666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32_2*l_h_a*1_2_1"/>
  <p:tag name="KSO_WM_TEMPLATE_CATEGORY" val="diagram"/>
  <p:tag name="KSO_WM_TEMPLATE_INDEX" val="20237932"/>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0"/>
</p:tagLst>
</file>

<file path=ppt/tags/tag381.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858*259.21"/>
  <p:tag name="KSO_WM_SLIDE_POSITION" val="500.435*211.508"/>
  <p:tag name="KSO_WM_SLIDE_LAYOUT" val="a_d_l"/>
  <p:tag name="KSO_WM_SLIDE_LAYOUT_CNT" val="1_1_1"/>
  <p:tag name="KSO_WM_SPECIAL_SOURCE" val="bdnull"/>
  <p:tag name="KSO_WM_DIAGRAM_GROUP_CODE" val="l1-1"/>
  <p:tag name="KSO_WM_SLIDE_DIAGTYPE" val="l"/>
  <p:tag name="KSO_WM_TEMPLATE_INDEX" val="20238245"/>
  <p:tag name="KSO_WM_TEMPLATE_SUBCATEGORY" val="0"/>
  <p:tag name="KSO_WM_SLIDE_INDEX" val="1"/>
  <p:tag name="KSO_WM_TAG_VERSION" val="3.0"/>
  <p:tag name="KSO_WM_SLIDE_ID" val="custom20238269_1"/>
  <p:tag name="KSO_WM_SLIDE_ITEM_CNT" val="3"/>
</p:tagLst>
</file>

<file path=ppt/tags/tag382.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custom20237979_11*f*1"/>
  <p:tag name="KSO_WM_TEMPLATE_CATEGORY" val="custom"/>
  <p:tag name="KSO_WM_TEMPLATE_INDEX" val="20237979"/>
  <p:tag name="KSO_WM_UNIT_LAYERLEVEL" val="1"/>
  <p:tag name="KSO_WM_TAG_VERSION" val="3.0"/>
  <p:tag name="KSO_WM_BEAUTIFY_FLAG" val="#wm#"/>
  <p:tag name="KSO_WM_UNIT_PRESET_TEXT" val="Name"/>
</p:tagLst>
</file>

<file path=ppt/tags/tag3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custom20237979_11*a*1"/>
  <p:tag name="KSO_WM_TEMPLATE_CATEGORY" val="custom"/>
  <p:tag name="KSO_WM_TEMPLATE_INDEX" val="20237979"/>
  <p:tag name="KSO_WM_UNIT_LAYERLEVEL" val="1"/>
  <p:tag name="KSO_WM_TAG_VERSION" val="3.0"/>
  <p:tag name="KSO_WM_BEAUTIFY_FLAG" val="#wm#"/>
  <p:tag name="KSO_WM_UNIT_PRESET_TEXT" val="THANK YOU"/>
</p:tagLst>
</file>

<file path=ppt/tags/tag384.xml><?xml version="1.0" encoding="utf-8"?>
<p:tagLst xmlns:p="http://schemas.openxmlformats.org/presentationml/2006/main">
  <p:tag name="KSO_WM_SPECIAL_SOURCE" val="bdnull"/>
  <p:tag name="KSO_WM_SLIDE_CONTENT_AREA" val="{&quot;left&quot;:&quot;462.85&quot;,&quot;top&quot;:&quot;118.75&quot;,&quot;width&quot;:&quot;459.25&quot;,&quot;height&quot;:&quot;265.1&quot;}"/>
  <p:tag name="KSO_WM_SLIDE_ID" val="custom20237979_11"/>
  <p:tag name="KSO_WM_TEMPLATE_SUBCATEGORY" val="29"/>
  <p:tag name="KSO_WM_TEMPLATE_MASTER_TYPE" val="0"/>
  <p:tag name="KSO_WM_TEMPLATE_COLOR_TYPE" val="0"/>
  <p:tag name="KSO_WM_SLIDE_TYPE" val="endPage"/>
  <p:tag name="KSO_WM_SLIDE_SUBTYPE" val="pureTxt"/>
  <p:tag name="KSO_WM_SLIDE_ITEM_CNT" val="0"/>
  <p:tag name="KSO_WM_SLIDE_INDEX" val="11"/>
  <p:tag name="KSO_WM_TAG_VERSION" val="3.0"/>
  <p:tag name="KSO_WM_BEAUTIFY_FLAG" val="#wm#"/>
  <p:tag name="KSO_WM_TEMPLATE_CATEGORY" val="custom"/>
  <p:tag name="KSO_WM_TEMPLATE_INDEX" val="20238245"/>
  <p:tag name="KSO_WM_SLIDE_LAYOUT" val="a_f"/>
  <p:tag name="KSO_WM_SLIDE_LAYOUT_CNT" val="1_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f*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42.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3.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44.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ISCONTENTSTITLE" val="0"/>
  <p:tag name="KSO_WM_UNIT_ISNUMDGMTITLE" val="0"/>
  <p:tag name="KSO_WM_UNIT_PRESET_TEXT" val="单击此处添加副标题"/>
  <p:tag name="KSO_WM_UNIT_NOCLEAR" val="0"/>
  <p:tag name="KSO_WM_UNIT_VALUE" val="17"/>
  <p:tag name="KSO_WM_UNIT_HIGHLIGHT" val="0"/>
  <p:tag name="KSO_WM_UNIT_COMPATIBLE" val="0"/>
  <p:tag name="KSO_WM_UNIT_DIAGRAM_ISNUMVISUAL" val="0"/>
  <p:tag name="KSO_WM_UNIT_DIAGRAM_ISREFERUNIT" val="0"/>
  <p:tag name="KSO_WM_UNIT_CONTENT_GROUP_TYPE" val="contentchip"/>
  <p:tag name="KSO_WM_UNIT_TYPE" val="b"/>
  <p:tag name="KSO_WM_UNIT_INDEX" val="1"/>
  <p:tag name="KSO_WM_UNIT_ID" val="_1*b*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xml><?xml version="1.0" encoding="utf-8"?>
<p:tagLst xmlns:p="http://schemas.openxmlformats.org/presentationml/2006/main">
  <p:tag name="KSO_WM_UNIT_ISCONTENTSTITLE" val="0"/>
  <p:tag name="KSO_WM_UNIT_ISNUMDGMTITLE" val="0"/>
  <p:tag name="KSO_WM_UNIT_PRESET_TEXT" val="添加文档标题"/>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a*1"/>
  <p:tag name="KSO_WM_UNIT_LAYERLEVEL" val="1"/>
  <p:tag name="KSO_WM_TAG_VERSION" val="3.0"/>
  <p:tag name="KSO_WM_BEAUTIFY_FLAG" val="#wm#"/>
</p:tagLst>
</file>

<file path=ppt/tags/tag60.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1.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65.xml><?xml version="1.0" encoding="utf-8"?>
<p:tagLst xmlns:p="http://schemas.openxmlformats.org/presentationml/2006/main">
  <p:tag name="KSO_WM_UNIT_TEXT_FILL_FORE_SCHEMECOLOR_INDEX_BRIGHTNESS" val="-0.25"/>
  <p:tag name="KSO_WM_UNIT_TEXT_FILL_FORE_SCHEMECOLOR_INDEX" val="14"/>
  <p:tag name="KSO_WM_UNIT_TEXT_FILL_TYPE" val="1"/>
  <p:tag name="KSO_WM_UNIT_SUBTYPE" val="b"/>
  <p:tag name="KSO_WM_UNIT_PRESET_TEXT" val="汇报人：稻壳儿"/>
  <p:tag name="KSO_WM_UNIT_NOCLEAR" val="0"/>
  <p:tag name="KSO_WM_UNIT_VALUE" val="60"/>
  <p:tag name="KSO_WM_UNIT_HIGHLIGHT" val="0"/>
  <p:tag name="KSO_WM_UNIT_COMPATIBLE" val="0"/>
  <p:tag name="KSO_WM_UNIT_DIAGRAM_ISNUMVISUAL" val="0"/>
  <p:tag name="KSO_WM_UNIT_DIAGRAM_ISREFERUNIT" val="0"/>
  <p:tag name="KSO_WM_UNIT_CONTENT_GROUP_TYPE" val="contentchip"/>
  <p:tag name="KSO_WM_UNIT_TYPE" val="f"/>
  <p:tag name="KSO_WM_UNIT_INDEX" val="1"/>
  <p:tag name="KSO_WM_UNIT_ID" val="_11*f*1"/>
  <p:tag name="KSO_WM_UNIT_LAYERLEVEL" val="1"/>
  <p:tag name="KSO_WM_TAG_VERSION" val="3.0"/>
  <p:tag name="KSO_WM_BEAUTIFY_FLAG" val="#wm#"/>
</p:tagLst>
</file>

<file path=ppt/tags/tag66.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CONTENT_GROUP_TYPE" val="contentchip"/>
  <p:tag name="KSO_WM_UNIT_TYPE" val="a"/>
  <p:tag name="KSO_WM_UNIT_INDEX" val="1"/>
  <p:tag name="KSO_WM_UNIT_ID" val="_11*a*1"/>
  <p:tag name="KSO_WM_UNIT_LAYERLEVEL" val="1"/>
  <p:tag name="KSO_WM_TAG_VERSION" val="3.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5.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7979"/>
</p:tagLst>
</file>

<file path=ppt/tags/tag76.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7979"/>
</p:tagLst>
</file>

<file path=ppt/tags/tag77.xml><?xml version="1.0" encoding="utf-8"?>
<p:tagLst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7979"/>
</p:tagLst>
</file>

<file path=ppt/tags/tag78.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8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7979"/>
</p:tagLst>
</file>

<file path=ppt/tags/tag89.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7979"/>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0.xml><?xml version="1.0" encoding="utf-8"?>
<p:tagLst xmlns:p="http://schemas.openxmlformats.org/presentationml/2006/main">
  <p:tag name="KSO_WM_SPECIAL_SOURCE" val="bdnull"/>
  <p:tag name="KSO_WM_TEMPLATE_THUMBS_INDEX" val="1、11"/>
  <p:tag name="KSO_WM_TEMPLATE_SUBCATEGORY" val="29"/>
  <p:tag name="KSO_WM_TEMPLATE_MASTER_TYPE" val="0"/>
  <p:tag name="KSO_WM_TEMPLATE_COLOR_TYPE" val="0"/>
  <p:tag name="KSO_WM_TAG_VERSION" val="3.0"/>
  <p:tag name="KSO_WM_BEAUTIFY_FLAG" val="#wm#"/>
  <p:tag name="KSO_WM_TEMPLATE_CATEGORY" val="custom"/>
  <p:tag name="KSO_WM_TEMPLATE_INDEX" val="20237979"/>
</p:tagLst>
</file>

<file path=ppt/tags/tag9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0*i*2"/>
  <p:tag name="KSO_WM_UNIT_LAYERLEVEL" val="1"/>
  <p:tag name="KSO_WM_TAG_VERSION" val="3.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自定义 69">
      <a:dk1>
        <a:srgbClr val="000000"/>
      </a:dk1>
      <a:lt1>
        <a:srgbClr val="FFFFFF"/>
      </a:lt1>
      <a:dk2>
        <a:srgbClr val="253A3F"/>
      </a:dk2>
      <a:lt2>
        <a:srgbClr val="ADC8CE"/>
      </a:lt2>
      <a:accent1>
        <a:srgbClr val="578591"/>
      </a:accent1>
      <a:accent2>
        <a:srgbClr val="77A3AE"/>
      </a:accent2>
      <a:accent3>
        <a:srgbClr val="D36250"/>
      </a:accent3>
      <a:accent4>
        <a:srgbClr val="EC9B86"/>
      </a:accent4>
      <a:accent5>
        <a:srgbClr val="A0B9C6"/>
      </a:accent5>
      <a:accent6>
        <a:srgbClr val="B1B3D3"/>
      </a:accent6>
      <a:hlink>
        <a:srgbClr val="EC5F74"/>
      </a:hlink>
      <a:folHlink>
        <a:srgbClr val="6096E6"/>
      </a:folHlink>
    </a:clrScheme>
    <a:fontScheme name="字体-传统">
      <a:majorFont>
        <a:latin typeface="Crimson Text SemiBold"/>
        <a:ea typeface="Crimson Text SemiBold"/>
        <a:cs typeface=""/>
      </a:majorFont>
      <a:minorFont>
        <a:latin typeface="Charis SIL"/>
        <a:ea typeface="Charis SI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自定义 69">
      <a:dk1>
        <a:srgbClr val="000000"/>
      </a:dk1>
      <a:lt1>
        <a:srgbClr val="FFFFFF"/>
      </a:lt1>
      <a:dk2>
        <a:srgbClr val="253A3F"/>
      </a:dk2>
      <a:lt2>
        <a:srgbClr val="ADC8CE"/>
      </a:lt2>
      <a:accent1>
        <a:srgbClr val="578591"/>
      </a:accent1>
      <a:accent2>
        <a:srgbClr val="77A3AE"/>
      </a:accent2>
      <a:accent3>
        <a:srgbClr val="D36250"/>
      </a:accent3>
      <a:accent4>
        <a:srgbClr val="EC9B86"/>
      </a:accent4>
      <a:accent5>
        <a:srgbClr val="A0B9C6"/>
      </a:accent5>
      <a:accent6>
        <a:srgbClr val="B1B3D3"/>
      </a:accent6>
      <a:hlink>
        <a:srgbClr val="EC5F74"/>
      </a:hlink>
      <a:folHlink>
        <a:srgbClr val="6096E6"/>
      </a:folHlink>
    </a:clrScheme>
    <a:fontScheme name="字体-传统">
      <a:majorFont>
        <a:latin typeface="Crimson Text SemiBold"/>
        <a:ea typeface="Crimson Text SemiBold"/>
        <a:cs typeface=""/>
      </a:majorFont>
      <a:minorFont>
        <a:latin typeface="Charis SIL"/>
        <a:ea typeface="Charis SI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自定义 69">
      <a:dk1>
        <a:srgbClr val="000000"/>
      </a:dk1>
      <a:lt1>
        <a:srgbClr val="FFFFFF"/>
      </a:lt1>
      <a:dk2>
        <a:srgbClr val="253A3F"/>
      </a:dk2>
      <a:lt2>
        <a:srgbClr val="ADC8CE"/>
      </a:lt2>
      <a:accent1>
        <a:srgbClr val="578591"/>
      </a:accent1>
      <a:accent2>
        <a:srgbClr val="77A3AE"/>
      </a:accent2>
      <a:accent3>
        <a:srgbClr val="D36250"/>
      </a:accent3>
      <a:accent4>
        <a:srgbClr val="EC9B86"/>
      </a:accent4>
      <a:accent5>
        <a:srgbClr val="A0B9C6"/>
      </a:accent5>
      <a:accent6>
        <a:srgbClr val="B1B3D3"/>
      </a:accent6>
      <a:hlink>
        <a:srgbClr val="EC5F74"/>
      </a:hlink>
      <a:folHlink>
        <a:srgbClr val="6096E6"/>
      </a:folHlink>
    </a:clrScheme>
    <a:fontScheme name="字体-传统">
      <a:majorFont>
        <a:latin typeface="Crimson Text SemiBold"/>
        <a:ea typeface="Crimson Text SemiBold"/>
        <a:cs typeface=""/>
      </a:majorFont>
      <a:minorFont>
        <a:latin typeface="Charis SIL"/>
        <a:ea typeface="Charis SI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自定义 69">
      <a:dk1>
        <a:srgbClr val="000000"/>
      </a:dk1>
      <a:lt1>
        <a:srgbClr val="FFFFFF"/>
      </a:lt1>
      <a:dk2>
        <a:srgbClr val="253A3F"/>
      </a:dk2>
      <a:lt2>
        <a:srgbClr val="ADC8CE"/>
      </a:lt2>
      <a:accent1>
        <a:srgbClr val="578591"/>
      </a:accent1>
      <a:accent2>
        <a:srgbClr val="77A3AE"/>
      </a:accent2>
      <a:accent3>
        <a:srgbClr val="D36250"/>
      </a:accent3>
      <a:accent4>
        <a:srgbClr val="EC9B86"/>
      </a:accent4>
      <a:accent5>
        <a:srgbClr val="A0B9C6"/>
      </a:accent5>
      <a:accent6>
        <a:srgbClr val="B1B3D3"/>
      </a:accent6>
      <a:hlink>
        <a:srgbClr val="EC5F74"/>
      </a:hlink>
      <a:folHlink>
        <a:srgbClr val="6096E6"/>
      </a:folHlink>
    </a:clrScheme>
    <a:fontScheme name="字体-传统">
      <a:majorFont>
        <a:latin typeface="Crimson Text SemiBold"/>
        <a:ea typeface="Crimson Text SemiBold"/>
        <a:cs typeface=""/>
      </a:majorFont>
      <a:minorFont>
        <a:latin typeface="Charis SIL"/>
        <a:ea typeface="Charis SI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自定义 69">
      <a:dk1>
        <a:srgbClr val="000000"/>
      </a:dk1>
      <a:lt1>
        <a:srgbClr val="FFFFFF"/>
      </a:lt1>
      <a:dk2>
        <a:srgbClr val="253A3F"/>
      </a:dk2>
      <a:lt2>
        <a:srgbClr val="ADC8CE"/>
      </a:lt2>
      <a:accent1>
        <a:srgbClr val="578591"/>
      </a:accent1>
      <a:accent2>
        <a:srgbClr val="77A3AE"/>
      </a:accent2>
      <a:accent3>
        <a:srgbClr val="D36250"/>
      </a:accent3>
      <a:accent4>
        <a:srgbClr val="EC9B86"/>
      </a:accent4>
      <a:accent5>
        <a:srgbClr val="A0B9C6"/>
      </a:accent5>
      <a:accent6>
        <a:srgbClr val="B1B3D3"/>
      </a:accent6>
      <a:hlink>
        <a:srgbClr val="EC5F74"/>
      </a:hlink>
      <a:folHlink>
        <a:srgbClr val="6096E6"/>
      </a:folHlink>
    </a:clrScheme>
    <a:fontScheme name="字体-传统">
      <a:majorFont>
        <a:latin typeface="Crimson Text SemiBold"/>
        <a:ea typeface="Crimson Text SemiBold"/>
        <a:cs typeface=""/>
      </a:majorFont>
      <a:minorFont>
        <a:latin typeface="Charis SIL"/>
        <a:ea typeface="Charis SI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28021</Words>
  <Application>WPS Presentation</Application>
  <PresentationFormat>Widescreen</PresentationFormat>
  <Paragraphs>894</Paragraphs>
  <Slides>86</Slides>
  <Notes>0</Notes>
  <HiddenSlides>0</HiddenSlides>
  <MMClips>0</MMClips>
  <ScaleCrop>false</ScaleCrop>
  <HeadingPairs>
    <vt:vector size="8" baseType="variant">
      <vt:variant>
        <vt:lpstr>已用的字体</vt:lpstr>
      </vt:variant>
      <vt:variant>
        <vt:i4>15</vt:i4>
      </vt:variant>
      <vt:variant>
        <vt:lpstr>主题</vt:lpstr>
      </vt:variant>
      <vt:variant>
        <vt:i4>6</vt:i4>
      </vt:variant>
      <vt:variant>
        <vt:lpstr>嵌入 OLE 服务器</vt:lpstr>
      </vt:variant>
      <vt:variant>
        <vt:i4>3</vt:i4>
      </vt:variant>
      <vt:variant>
        <vt:lpstr>幻灯片标题</vt:lpstr>
      </vt:variant>
      <vt:variant>
        <vt:i4>86</vt:i4>
      </vt:variant>
    </vt:vector>
  </HeadingPairs>
  <TitlesOfParts>
    <vt:vector size="110" baseType="lpstr">
      <vt:lpstr>Arial</vt:lpstr>
      <vt:lpstr>SimSun</vt:lpstr>
      <vt:lpstr>Wingdings</vt:lpstr>
      <vt:lpstr>Calibri Light</vt:lpstr>
      <vt:lpstr>Calibri</vt:lpstr>
      <vt:lpstr>Microsoft YaHei</vt:lpstr>
      <vt:lpstr>Arial Unicode MS</vt:lpstr>
      <vt:lpstr>Wingdings</vt:lpstr>
      <vt:lpstr>Charis SIL</vt:lpstr>
      <vt:lpstr>Segoe Print</vt:lpstr>
      <vt:lpstr>Crimson Text SemiBold</vt:lpstr>
      <vt:lpstr>Verdana-Bold</vt:lpstr>
      <vt:lpstr>Verdana</vt:lpstr>
      <vt:lpstr>Lato</vt:lpstr>
      <vt:lpstr>Manrope ExtraBold</vt:lpstr>
      <vt:lpstr>Office Theme</vt:lpstr>
      <vt:lpstr>1_Office Theme</vt:lpstr>
      <vt:lpstr>2_Office Theme</vt:lpstr>
      <vt:lpstr>3_Office Theme</vt:lpstr>
      <vt:lpstr>4_Office Theme</vt:lpstr>
      <vt:lpstr>5_Office Theme</vt:lpstr>
      <vt:lpstr>Paint.Picture</vt:lpstr>
      <vt:lpstr>Paint.Picture</vt:lpstr>
      <vt:lpstr>Paint.Picture</vt:lpstr>
      <vt:lpstr>Apache Flink Overview</vt:lpstr>
      <vt:lpstr>Contents </vt:lpstr>
      <vt:lpstr>Introduction</vt:lpstr>
      <vt:lpstr>PowerPoint 演示文稿</vt:lpstr>
      <vt:lpstr>What is Apache Flink?</vt:lpstr>
      <vt:lpstr>PowerPoint 演示文稿</vt:lpstr>
      <vt:lpstr>Why Apache Flink is Important?</vt:lpstr>
      <vt:lpstr>Apache Flink Architecture</vt:lpstr>
      <vt:lpstr>PowerPoint 演示文稿</vt:lpstr>
      <vt:lpstr>Data Processing Modes in Apache Flink</vt:lpstr>
      <vt:lpstr>PowerPoint 演示文稿</vt:lpstr>
      <vt:lpstr>PowerPoint 演示文稿</vt:lpstr>
      <vt:lpstr>Ecosystem on Apache Flink</vt:lpstr>
      <vt:lpstr>Deploy Applications Anywhere</vt:lpstr>
      <vt:lpstr>Deploy Applications Anywhere</vt:lpstr>
      <vt:lpstr>Run Applications at any Scale</vt:lpstr>
      <vt:lpstr>Leverage In-Memory Performance</vt:lpstr>
      <vt:lpstr>Layered APIs in Apache Flink</vt:lpstr>
      <vt:lpstr>Libraries in Apache Flink</vt:lpstr>
      <vt:lpstr>Complex Event Processing (CEP)</vt:lpstr>
      <vt:lpstr>DataSet API</vt:lpstr>
      <vt:lpstr>Gelly Library</vt:lpstr>
      <vt:lpstr>Storage</vt:lpstr>
      <vt:lpstr>Run Flink Applications 24X7</vt:lpstr>
      <vt:lpstr>Consistent Checkpoints</vt:lpstr>
      <vt:lpstr>Efficient Checkpoints</vt:lpstr>
      <vt:lpstr>End-to-End Exactly-Once</vt:lpstr>
      <vt:lpstr>High-Availability Setup</vt:lpstr>
      <vt:lpstr>Savepoints in Flink</vt:lpstr>
      <vt:lpstr>Benefits of Savepoints</vt:lpstr>
      <vt:lpstr>Key Components of Apache Flink</vt:lpstr>
      <vt:lpstr>Flink Monitoring</vt:lpstr>
      <vt:lpstr>Anatomy of a Flink Cluster</vt:lpstr>
      <vt:lpstr>Anatomy of a Flink Cluster</vt:lpstr>
      <vt:lpstr>Anatomy of a Flink Cluster</vt:lpstr>
      <vt:lpstr>Anatomy of a Flink Cluster</vt:lpstr>
      <vt:lpstr>Anatomy of a Flink Cluster</vt:lpstr>
      <vt:lpstr>Datasets and DataStream API</vt:lpstr>
      <vt:lpstr>Introduction to Datasets and DataStream API</vt:lpstr>
      <vt:lpstr>Java Code Examples for Datasets API</vt:lpstr>
      <vt:lpstr>Java Code Examples for DataStream API</vt:lpstr>
      <vt:lpstr>PowerPoint 演示文稿</vt:lpstr>
      <vt:lpstr>Map</vt:lpstr>
      <vt:lpstr>Filter </vt:lpstr>
      <vt:lpstr>FlatMap</vt:lpstr>
      <vt:lpstr>KeyBy</vt:lpstr>
      <vt:lpstr>Reduce</vt:lpstr>
      <vt:lpstr>Reduce</vt:lpstr>
      <vt:lpstr>Time in Event Processing</vt:lpstr>
      <vt:lpstr>Time in Event Processing</vt:lpstr>
      <vt:lpstr>Time in Event Processing</vt:lpstr>
      <vt:lpstr>Time in Event Processing</vt:lpstr>
      <vt:lpstr>Window</vt:lpstr>
      <vt:lpstr>Window</vt:lpstr>
      <vt:lpstr>Types of Window</vt:lpstr>
      <vt:lpstr>Tumbling window</vt:lpstr>
      <vt:lpstr>Tumbling window</vt:lpstr>
      <vt:lpstr>Sliding window</vt:lpstr>
      <vt:lpstr>Sliding window</vt:lpstr>
      <vt:lpstr>Session window</vt:lpstr>
      <vt:lpstr>Session window</vt:lpstr>
      <vt:lpstr>Session window</vt:lpstr>
      <vt:lpstr>Session window</vt:lpstr>
      <vt:lpstr>Global Window</vt:lpstr>
      <vt:lpstr>User-defined Window</vt:lpstr>
      <vt:lpstr>Watermark</vt:lpstr>
      <vt:lpstr>Watermark</vt:lpstr>
      <vt:lpstr>Watermark : How it works</vt:lpstr>
      <vt:lpstr>Table API and SQL</vt:lpstr>
      <vt:lpstr>Introduction to Table API and SQL</vt:lpstr>
      <vt:lpstr>Java Code Examples for Table API</vt:lpstr>
      <vt:lpstr>Java Code Examples for Table API</vt:lpstr>
      <vt:lpstr>Flink Connector</vt:lpstr>
      <vt:lpstr>Flink Connector</vt:lpstr>
      <vt:lpstr>Flink Connector</vt:lpstr>
      <vt:lpstr>Flink Connector</vt:lpstr>
      <vt:lpstr>Flink Connector</vt:lpstr>
      <vt:lpstr>Java Code Examples for SQL Queries</vt:lpstr>
      <vt:lpstr>Windows and Checkpointing</vt:lpstr>
      <vt:lpstr>Understanding Windows in Apache Flink</vt:lpstr>
      <vt:lpstr>Importance of Checkpointing in Apache Flink</vt:lpstr>
      <vt:lpstr>Conclusion</vt:lpstr>
      <vt:lpstr>Key Takeaways from the Presentation</vt:lpstr>
      <vt:lpstr>Future of Apache Flink</vt:lpstr>
      <vt:lpstr>Q&amp;A Session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Flink Overview</dc:title>
  <dc:creator/>
  <cp:lastModifiedBy>archana jas</cp:lastModifiedBy>
  <cp:revision>13</cp:revision>
  <dcterms:created xsi:type="dcterms:W3CDTF">2024-08-27T00:49:51Z</dcterms:created>
  <dcterms:modified xsi:type="dcterms:W3CDTF">2024-08-29T04:14:27Z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32BD4AE6A8D845E9B9A34589625333A7_11</vt:lpwstr>
  </property>
  <property fmtid="{D5CDD505-2E9C-101B-9397-08002B2CF9AE}" pid="3" name="KSOProductBuildVer">
    <vt:lpwstr>1033-12.2.0.18165</vt:lpwstr>
  </property>
</Properties>
</file>